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692" r:id="rId5"/>
    <p:sldId id="694" r:id="rId6"/>
    <p:sldId id="664" r:id="rId7"/>
    <p:sldId id="663" r:id="rId8"/>
    <p:sldId id="695" r:id="rId9"/>
    <p:sldId id="700" r:id="rId10"/>
    <p:sldId id="696" r:id="rId11"/>
    <p:sldId id="697" r:id="rId12"/>
    <p:sldId id="698" r:id="rId13"/>
    <p:sldId id="699" r:id="rId14"/>
    <p:sldId id="701" r:id="rId15"/>
    <p:sldId id="704" r:id="rId16"/>
    <p:sldId id="693" r:id="rId17"/>
    <p:sldId id="702" r:id="rId18"/>
  </p:sldIdLst>
  <p:sldSz cx="12192000" cy="6858000"/>
  <p:notesSz cx="6889750" cy="10021888"/>
  <p:custDataLst>
    <p:tags r:id="rId2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DL" id="{43E1C1D8-AEFD-407B-B633-DF64F47B4C53}">
          <p14:sldIdLst>
            <p14:sldId id="692"/>
            <p14:sldId id="694"/>
            <p14:sldId id="664"/>
            <p14:sldId id="663"/>
            <p14:sldId id="695"/>
            <p14:sldId id="700"/>
            <p14:sldId id="696"/>
            <p14:sldId id="697"/>
            <p14:sldId id="698"/>
            <p14:sldId id="699"/>
            <p14:sldId id="701"/>
            <p14:sldId id="704"/>
            <p14:sldId id="693"/>
            <p14:sldId id="702"/>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40" userDrawn="1">
          <p15:clr>
            <a:srgbClr val="A4A3A4"/>
          </p15:clr>
        </p15:guide>
        <p15:guide id="2" pos="2171" userDrawn="1">
          <p15:clr>
            <a:srgbClr val="A4A3A4"/>
          </p15:clr>
        </p15:guide>
        <p15:guide id="3" orient="horz" pos="31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ck Koene" initials="PK" lastIdx="289" clrIdx="0"/>
  <p:cmAuthor id="1" name="Kelsey Luhrman" initials="KL" lastIdx="9" clrIdx="1"/>
  <p:cmAuthor id="2" name="Jongen, Annick" initials="JA" lastIdx="15" clrIdx="2"/>
  <p:cmAuthor id="3" name="Ilse de Groot" initials="IdG" lastIdx="10" clrIdx="3"/>
  <p:cmAuthor id="4" name="Koolen, Kelly" initials="KK"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D3082"/>
    <a:srgbClr val="FEC900"/>
    <a:srgbClr val="D10505"/>
    <a:srgbClr val="FFEAD5"/>
    <a:srgbClr val="2D4961"/>
    <a:srgbClr val="AFB0B2"/>
    <a:srgbClr val="00A9E4"/>
    <a:srgbClr val="8EC3C7"/>
    <a:srgbClr val="A8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16" autoAdjust="0"/>
  </p:normalViewPr>
  <p:slideViewPr>
    <p:cSldViewPr snapToGrid="0">
      <p:cViewPr varScale="1">
        <p:scale>
          <a:sx n="78" d="100"/>
          <a:sy n="78" d="100"/>
        </p:scale>
        <p:origin x="-850" y="-6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90" d="100"/>
          <a:sy n="90" d="100"/>
        </p:scale>
        <p:origin x="-3834" y="390"/>
      </p:cViewPr>
      <p:guideLst>
        <p:guide orient="horz" pos="3140"/>
        <p:guide orient="horz" pos="3157"/>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noutj@gmail.com" userId="7c4b17713350c85f" providerId="LiveId" clId="{5C4FD4C2-FB64-4ECB-9211-5941B94D216E}"/>
    <pc:docChg chg="modSld">
      <pc:chgData name="lernoutj@gmail.com" userId="7c4b17713350c85f" providerId="LiveId" clId="{5C4FD4C2-FB64-4ECB-9211-5941B94D216E}" dt="2021-09-24T15:28:54.032" v="0" actId="1076"/>
      <pc:docMkLst>
        <pc:docMk/>
      </pc:docMkLst>
      <pc:sldChg chg="modSp mod">
        <pc:chgData name="lernoutj@gmail.com" userId="7c4b17713350c85f" providerId="LiveId" clId="{5C4FD4C2-FB64-4ECB-9211-5941B94D216E}" dt="2021-09-24T15:28:54.032" v="0" actId="1076"/>
        <pc:sldMkLst>
          <pc:docMk/>
          <pc:sldMk cId="2685809828" sldId="692"/>
        </pc:sldMkLst>
        <pc:picChg chg="mod">
          <ac:chgData name="lernoutj@gmail.com" userId="7c4b17713350c85f" providerId="LiveId" clId="{5C4FD4C2-FB64-4ECB-9211-5941B94D216E}" dt="2021-09-24T15:28:54.032" v="0" actId="1076"/>
          <ac:picMkLst>
            <pc:docMk/>
            <pc:sldMk cId="2685809828" sldId="692"/>
            <ac:picMk id="10"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3"/>
            <a:ext cx="2985558" cy="502834"/>
          </a:xfrm>
          <a:prstGeom prst="rect">
            <a:avLst/>
          </a:prstGeom>
        </p:spPr>
        <p:txBody>
          <a:bodyPr vert="horz" lIns="92464" tIns="46232" rIns="92464" bIns="46232" rtlCol="0"/>
          <a:lstStyle>
            <a:lvl1pPr algn="l">
              <a:defRPr sz="1200"/>
            </a:lvl1pPr>
          </a:lstStyle>
          <a:p>
            <a:endParaRPr lang="nl-NL" dirty="0"/>
          </a:p>
        </p:txBody>
      </p:sp>
      <p:sp>
        <p:nvSpPr>
          <p:cNvPr id="3" name="Tijdelijke aanduiding voor datum 2"/>
          <p:cNvSpPr>
            <a:spLocks noGrp="1"/>
          </p:cNvSpPr>
          <p:nvPr>
            <p:ph type="dt" sz="quarter" idx="1"/>
          </p:nvPr>
        </p:nvSpPr>
        <p:spPr>
          <a:xfrm>
            <a:off x="3902599" y="3"/>
            <a:ext cx="2985558" cy="502834"/>
          </a:xfrm>
          <a:prstGeom prst="rect">
            <a:avLst/>
          </a:prstGeom>
        </p:spPr>
        <p:txBody>
          <a:bodyPr vert="horz" lIns="92464" tIns="46232" rIns="92464" bIns="46232" rtlCol="0"/>
          <a:lstStyle>
            <a:lvl1pPr algn="r">
              <a:defRPr sz="1200"/>
            </a:lvl1pPr>
          </a:lstStyle>
          <a:p>
            <a:fld id="{040345CF-75E2-4DEE-813B-8F67E5BE102E}" type="datetimeFigureOut">
              <a:rPr lang="nl-NL" smtClean="0"/>
              <a:t>28-9-2021</a:t>
            </a:fld>
            <a:endParaRPr lang="nl-NL" dirty="0"/>
          </a:p>
        </p:txBody>
      </p:sp>
      <p:sp>
        <p:nvSpPr>
          <p:cNvPr id="4" name="Tijdelijke aanduiding voor voettekst 3"/>
          <p:cNvSpPr>
            <a:spLocks noGrp="1"/>
          </p:cNvSpPr>
          <p:nvPr>
            <p:ph type="ftr" sz="quarter" idx="2"/>
          </p:nvPr>
        </p:nvSpPr>
        <p:spPr>
          <a:xfrm>
            <a:off x="2" y="9519055"/>
            <a:ext cx="2985558" cy="502833"/>
          </a:xfrm>
          <a:prstGeom prst="rect">
            <a:avLst/>
          </a:prstGeom>
        </p:spPr>
        <p:txBody>
          <a:bodyPr vert="horz" lIns="92464" tIns="46232" rIns="92464" bIns="46232"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902599" y="9519055"/>
            <a:ext cx="2985558" cy="502833"/>
          </a:xfrm>
          <a:prstGeom prst="rect">
            <a:avLst/>
          </a:prstGeom>
        </p:spPr>
        <p:txBody>
          <a:bodyPr vert="horz" lIns="92464" tIns="46232" rIns="92464" bIns="46232" rtlCol="0" anchor="b"/>
          <a:lstStyle>
            <a:lvl1pPr algn="r">
              <a:defRPr sz="1200"/>
            </a:lvl1pPr>
          </a:lstStyle>
          <a:p>
            <a:fld id="{15B175B1-DE86-4898-A0A0-87A615F7BDD2}" type="slidenum">
              <a:rPr lang="nl-NL" smtClean="0"/>
              <a:t>‹nr.›</a:t>
            </a:fld>
            <a:endParaRPr lang="nl-NL" dirty="0"/>
          </a:p>
        </p:txBody>
      </p:sp>
    </p:spTree>
    <p:extLst>
      <p:ext uri="{BB962C8B-B14F-4D97-AF65-F5344CB8AC3E}">
        <p14:creationId xmlns:p14="http://schemas.microsoft.com/office/powerpoint/2010/main" val="3663870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3"/>
            <a:ext cx="2985558" cy="502834"/>
          </a:xfrm>
          <a:prstGeom prst="rect">
            <a:avLst/>
          </a:prstGeom>
        </p:spPr>
        <p:txBody>
          <a:bodyPr vert="horz" lIns="92464" tIns="46232" rIns="92464" bIns="46232" rtlCol="0"/>
          <a:lstStyle>
            <a:lvl1pPr algn="l">
              <a:defRPr sz="1200"/>
            </a:lvl1pPr>
          </a:lstStyle>
          <a:p>
            <a:endParaRPr lang="nl-NL" dirty="0"/>
          </a:p>
        </p:txBody>
      </p:sp>
      <p:sp>
        <p:nvSpPr>
          <p:cNvPr id="3" name="Tijdelijke aanduiding voor datum 2"/>
          <p:cNvSpPr>
            <a:spLocks noGrp="1"/>
          </p:cNvSpPr>
          <p:nvPr>
            <p:ph type="dt" idx="1"/>
          </p:nvPr>
        </p:nvSpPr>
        <p:spPr>
          <a:xfrm>
            <a:off x="3902599" y="3"/>
            <a:ext cx="2985558" cy="502834"/>
          </a:xfrm>
          <a:prstGeom prst="rect">
            <a:avLst/>
          </a:prstGeom>
        </p:spPr>
        <p:txBody>
          <a:bodyPr vert="horz" lIns="92464" tIns="46232" rIns="92464" bIns="46232" rtlCol="0"/>
          <a:lstStyle>
            <a:lvl1pPr algn="r">
              <a:defRPr sz="1200"/>
            </a:lvl1pPr>
          </a:lstStyle>
          <a:p>
            <a:fld id="{55F73AE2-82B3-4369-9D52-4D395D63F91C}" type="datetimeFigureOut">
              <a:rPr lang="nl-NL" smtClean="0"/>
              <a:t>28-9-2021</a:t>
            </a:fld>
            <a:endParaRPr lang="nl-NL" dirty="0"/>
          </a:p>
        </p:txBody>
      </p:sp>
      <p:sp>
        <p:nvSpPr>
          <p:cNvPr id="4" name="Tijdelijke aanduiding voor dia-afbeelding 3"/>
          <p:cNvSpPr>
            <a:spLocks noGrp="1" noRot="1" noChangeAspect="1"/>
          </p:cNvSpPr>
          <p:nvPr>
            <p:ph type="sldImg" idx="2"/>
          </p:nvPr>
        </p:nvSpPr>
        <p:spPr>
          <a:xfrm>
            <a:off x="436563" y="1250950"/>
            <a:ext cx="6016625" cy="3384550"/>
          </a:xfrm>
          <a:prstGeom prst="rect">
            <a:avLst/>
          </a:prstGeom>
          <a:noFill/>
          <a:ln w="12700">
            <a:solidFill>
              <a:prstClr val="black"/>
            </a:solidFill>
          </a:ln>
        </p:spPr>
        <p:txBody>
          <a:bodyPr vert="horz" lIns="92464" tIns="46232" rIns="92464" bIns="46232" rtlCol="0" anchor="ctr"/>
          <a:lstStyle/>
          <a:p>
            <a:endParaRPr lang="nl-NL" dirty="0"/>
          </a:p>
        </p:txBody>
      </p:sp>
      <p:sp>
        <p:nvSpPr>
          <p:cNvPr id="5" name="Tijdelijke aanduiding voor notities 4"/>
          <p:cNvSpPr>
            <a:spLocks noGrp="1"/>
          </p:cNvSpPr>
          <p:nvPr>
            <p:ph type="body" sz="quarter" idx="3"/>
          </p:nvPr>
        </p:nvSpPr>
        <p:spPr>
          <a:xfrm>
            <a:off x="688976" y="4823034"/>
            <a:ext cx="5511800" cy="3946119"/>
          </a:xfrm>
          <a:prstGeom prst="rect">
            <a:avLst/>
          </a:prstGeom>
        </p:spPr>
        <p:txBody>
          <a:bodyPr vert="horz" lIns="92464" tIns="46232" rIns="92464" bIns="46232" rtlCol="0"/>
          <a:lstStyle/>
          <a:p>
            <a:pPr lvl="0"/>
            <a:r>
              <a:rPr lang="nl-NL"/>
              <a:t>Editing the text style of the model</a:t>
            </a:r>
          </a:p>
          <a:p>
            <a:pPr lvl="1"/>
            <a:r>
              <a:rPr lang="nl-NL"/>
              <a:t>Second level</a:t>
            </a:r>
          </a:p>
          <a:p>
            <a:pPr lvl="2"/>
            <a:r>
              <a:rPr lang="nl-NL"/>
              <a:t>Third level</a:t>
            </a:r>
          </a:p>
          <a:p>
            <a:pPr lvl="3"/>
            <a:r>
              <a:rPr lang="nl-NL"/>
              <a:t>Fourth level</a:t>
            </a:r>
          </a:p>
          <a:p>
            <a:pPr lvl="4"/>
            <a:r>
              <a:rPr lang="nl-NL"/>
              <a:t>Fifth level</a:t>
            </a:r>
          </a:p>
        </p:txBody>
      </p:sp>
      <p:sp>
        <p:nvSpPr>
          <p:cNvPr id="6" name="Tijdelijke aanduiding voor voettekst 5"/>
          <p:cNvSpPr>
            <a:spLocks noGrp="1"/>
          </p:cNvSpPr>
          <p:nvPr>
            <p:ph type="ftr" sz="quarter" idx="4"/>
          </p:nvPr>
        </p:nvSpPr>
        <p:spPr>
          <a:xfrm>
            <a:off x="2" y="9519055"/>
            <a:ext cx="2985558" cy="502833"/>
          </a:xfrm>
          <a:prstGeom prst="rect">
            <a:avLst/>
          </a:prstGeom>
        </p:spPr>
        <p:txBody>
          <a:bodyPr vert="horz" lIns="92464" tIns="46232" rIns="92464" bIns="46232"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902599" y="9519055"/>
            <a:ext cx="2985558" cy="502833"/>
          </a:xfrm>
          <a:prstGeom prst="rect">
            <a:avLst/>
          </a:prstGeom>
        </p:spPr>
        <p:txBody>
          <a:bodyPr vert="horz" lIns="92464" tIns="46232" rIns="92464" bIns="46232" rtlCol="0" anchor="b"/>
          <a:lstStyle>
            <a:lvl1pPr algn="r">
              <a:defRPr sz="1200"/>
            </a:lvl1pPr>
          </a:lstStyle>
          <a:p>
            <a:fld id="{8FADD0AE-0363-457F-9FDA-21A489EDFFC4}" type="slidenum">
              <a:rPr lang="nl-NL" smtClean="0"/>
              <a:t>‹nr.›</a:t>
            </a:fld>
            <a:endParaRPr lang="nl-NL" dirty="0"/>
          </a:p>
        </p:txBody>
      </p:sp>
    </p:spTree>
    <p:extLst>
      <p:ext uri="{BB962C8B-B14F-4D97-AF65-F5344CB8AC3E}">
        <p14:creationId xmlns:p14="http://schemas.microsoft.com/office/powerpoint/2010/main" val="120294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youtu.be/09yTK-OTEPA" TargetMode="External"/><Relationship Id="rId7" Type="http://schemas.openxmlformats.org/officeDocument/2006/relationships/hyperlink" Target="http://www.pptsolutions.nl/" TargetMode="External"/><Relationship Id="rId2" Type="http://schemas.openxmlformats.org/officeDocument/2006/relationships/hyperlink" Target="https://youtu.be/hM16rifWsjU" TargetMode="External"/><Relationship Id="rId1" Type="http://schemas.openxmlformats.org/officeDocument/2006/relationships/slideMaster" Target="../slideMasters/slideMaster1.xml"/><Relationship Id="rId6" Type="http://schemas.openxmlformats.org/officeDocument/2006/relationships/hyperlink" Target="https://youtu.be/H_4HH09zxC0" TargetMode="External"/><Relationship Id="rId5" Type="http://schemas.openxmlformats.org/officeDocument/2006/relationships/hyperlink" Target="https://youtu.be/IIjbiKAotek" TargetMode="External"/><Relationship Id="rId4" Type="http://schemas.openxmlformats.org/officeDocument/2006/relationships/hyperlink" Target="https://youtu.be/fbByse1_RSY"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87" name="Tijdelijke aanduiding voor afbeelding 11"/>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1" name="Tekstvak 30"/>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Intro slide</a:t>
            </a:r>
          </a:p>
        </p:txBody>
      </p:sp>
      <p:grpSp>
        <p:nvGrpSpPr>
          <p:cNvPr id="85" name="Groep 84"/>
          <p:cNvGrpSpPr/>
          <p:nvPr userDrawn="1"/>
        </p:nvGrpSpPr>
        <p:grpSpPr>
          <a:xfrm>
            <a:off x="12391603" y="-17883"/>
            <a:ext cx="3183678" cy="5210064"/>
            <a:chOff x="12391603" y="-17883"/>
            <a:chExt cx="3183678" cy="5210064"/>
          </a:xfrm>
        </p:grpSpPr>
        <p:pic>
          <p:nvPicPr>
            <p:cNvPr id="84" name="Afbeelding 8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35" name="Instructie"/>
            <p:cNvGrpSpPr/>
            <p:nvPr userDrawn="1"/>
          </p:nvGrpSpPr>
          <p:grpSpPr>
            <a:xfrm>
              <a:off x="12391603" y="-17883"/>
              <a:ext cx="3183678" cy="4334466"/>
              <a:chOff x="12391603" y="-17883"/>
              <a:chExt cx="3183678" cy="4334466"/>
            </a:xfrm>
          </p:grpSpPr>
          <p:sp>
            <p:nvSpPr>
              <p:cNvPr id="36" name="Rechthoek 35"/>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37" name="Ovaal 36"/>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8" name="Rechte verbindingslijn 37"/>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39" name="Rechte verbindingslijn 38"/>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40" name="Rechthoek 39"/>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1" name="Rechte verbindingslijn 40"/>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42" name="Ovaal 41"/>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43" name="Rechthoek 42"/>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4" name="Groep 43"/>
              <p:cNvGrpSpPr/>
              <p:nvPr userDrawn="1"/>
            </p:nvGrpSpPr>
            <p:grpSpPr>
              <a:xfrm>
                <a:off x="12757284" y="2166624"/>
                <a:ext cx="825500" cy="209550"/>
                <a:chOff x="12757284" y="2166624"/>
                <a:chExt cx="825500" cy="209550"/>
              </a:xfrm>
            </p:grpSpPr>
            <p:sp>
              <p:nvSpPr>
                <p:cNvPr id="77" name="Rechthoek 76"/>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78" name="Rechte verbindingslijn 77"/>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79" name="Gelijkbenige driehoek 78"/>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45" name="Groep 44"/>
              <p:cNvGrpSpPr/>
              <p:nvPr userDrawn="1"/>
            </p:nvGrpSpPr>
            <p:grpSpPr>
              <a:xfrm>
                <a:off x="12757284" y="1123743"/>
                <a:ext cx="294789" cy="318834"/>
                <a:chOff x="14466489" y="1001522"/>
                <a:chExt cx="290627" cy="314333"/>
              </a:xfrm>
            </p:grpSpPr>
            <p:sp>
              <p:nvSpPr>
                <p:cNvPr id="71" name="Rechthoek 70"/>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72" name="Ovaal 71"/>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3" name="Vrije vorm: vorm 72"/>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Rechthoek: afgeronde hoeken 73"/>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75" name="Rechte verbindingslijn 74"/>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Rechte verbindingslijn 75"/>
                <p:cNvCxnSpPr>
                  <a:cxnSpLocks/>
                  <a:stCxn id="7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6" name="Ovaal 45"/>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7" name="Rechthoek 46"/>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8" name="Rechte verbindingslijn 47"/>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49" name="Groep 48"/>
              <p:cNvGrpSpPr/>
              <p:nvPr userDrawn="1"/>
            </p:nvGrpSpPr>
            <p:grpSpPr>
              <a:xfrm>
                <a:off x="13717198" y="3515867"/>
                <a:ext cx="1195723" cy="678267"/>
                <a:chOff x="12757284" y="3224292"/>
                <a:chExt cx="1195723" cy="678267"/>
              </a:xfrm>
            </p:grpSpPr>
            <p:sp>
              <p:nvSpPr>
                <p:cNvPr id="50" name="Rechthoek 49"/>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1" name="Rechthoek 50"/>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52" name="Groep 51"/>
                <p:cNvGrpSpPr/>
                <p:nvPr userDrawn="1"/>
              </p:nvGrpSpPr>
              <p:grpSpPr>
                <a:xfrm>
                  <a:off x="12839234" y="3289794"/>
                  <a:ext cx="155951" cy="131922"/>
                  <a:chOff x="12968836" y="3354170"/>
                  <a:chExt cx="404806" cy="342433"/>
                </a:xfrm>
              </p:grpSpPr>
              <p:sp>
                <p:nvSpPr>
                  <p:cNvPr id="65" name="Rechthoek: afgeronde hoeken 64"/>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66" name="Rechthoek 65"/>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7" name="Rechthoek 66"/>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Rechthoek 67"/>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9" name="Rechthoek 68"/>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0" name="Rechthoek 69"/>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53" name="Groep 52"/>
                <p:cNvGrpSpPr/>
                <p:nvPr userDrawn="1"/>
              </p:nvGrpSpPr>
              <p:grpSpPr>
                <a:xfrm>
                  <a:off x="12819679" y="3589117"/>
                  <a:ext cx="166739" cy="218963"/>
                  <a:chOff x="12940828" y="3950597"/>
                  <a:chExt cx="432813" cy="568367"/>
                </a:xfrm>
              </p:grpSpPr>
              <p:grpSp>
                <p:nvGrpSpPr>
                  <p:cNvPr id="57" name="Groep 56"/>
                  <p:cNvGrpSpPr/>
                  <p:nvPr userDrawn="1"/>
                </p:nvGrpSpPr>
                <p:grpSpPr>
                  <a:xfrm>
                    <a:off x="13000382" y="4006891"/>
                    <a:ext cx="373259" cy="315747"/>
                    <a:chOff x="12968836" y="3354170"/>
                    <a:chExt cx="404806" cy="342433"/>
                  </a:xfrm>
                </p:grpSpPr>
                <p:sp>
                  <p:nvSpPr>
                    <p:cNvPr id="59" name="Rechthoek: afgeronde hoeken 58"/>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60" name="Rechthoek 59"/>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1" name="Rechthoek 60"/>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2" name="Rechthoek 61"/>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Rechthoek 62"/>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4" name="Rechthoek 63"/>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58" name="Boog 57"/>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54" name="Tekstvak 53"/>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55" name="Tekstvak 54"/>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56"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0" name="Meer informatie"/>
            <p:cNvGrpSpPr/>
            <p:nvPr userDrawn="1"/>
          </p:nvGrpSpPr>
          <p:grpSpPr>
            <a:xfrm>
              <a:off x="12396764" y="4408908"/>
              <a:ext cx="3178515" cy="783273"/>
              <a:chOff x="-3741486" y="3359148"/>
              <a:chExt cx="3178515" cy="783273"/>
            </a:xfrm>
          </p:grpSpPr>
          <p:sp>
            <p:nvSpPr>
              <p:cNvPr id="8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82" name="Rechthoek 8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3" name="Rechte verbindingslijn 82"/>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
        <p:nvSpPr>
          <p:cNvPr id="106" name="Tijdelijke aanduiding voor verticale tekst 2"/>
          <p:cNvSpPr>
            <a:spLocks noGrp="1"/>
          </p:cNvSpPr>
          <p:nvPr>
            <p:ph type="body" orient="vert" idx="16" hasCustomPrompt="1"/>
          </p:nvPr>
        </p:nvSpPr>
        <p:spPr>
          <a:xfrm>
            <a:off x="1308217" y="826943"/>
            <a:ext cx="6282061" cy="2208357"/>
          </a:xfrm>
          <a:solidFill>
            <a:schemeClr val="tx2">
              <a:alpha val="90000"/>
            </a:schemeClr>
          </a:solidFill>
        </p:spPr>
        <p:txBody>
          <a:bodyPr vert="horz"/>
          <a:lstStyle>
            <a:lvl1pPr marL="0" indent="0">
              <a:buNone/>
              <a:defRPr/>
            </a:lvl1pPr>
          </a:lstStyle>
          <a:p>
            <a:pPr lvl="0"/>
            <a:r>
              <a:rPr lang="nl-NL" dirty="0"/>
              <a:t> </a:t>
            </a:r>
          </a:p>
        </p:txBody>
      </p:sp>
      <p:sp>
        <p:nvSpPr>
          <p:cNvPr id="2" name="Titel 1"/>
          <p:cNvSpPr>
            <a:spLocks noGrp="1"/>
          </p:cNvSpPr>
          <p:nvPr>
            <p:ph type="ctrTitle" hasCustomPrompt="1"/>
          </p:nvPr>
        </p:nvSpPr>
        <p:spPr>
          <a:xfrm>
            <a:off x="1537798" y="1331380"/>
            <a:ext cx="5822898" cy="423198"/>
          </a:xfrm>
        </p:spPr>
        <p:txBody>
          <a:bodyPr wrap="none" anchor="ctr"/>
          <a:lstStyle>
            <a:lvl1pPr algn="l">
              <a:defRPr sz="3200" cap="none" baseline="0">
                <a:solidFill>
                  <a:schemeClr val="bg1"/>
                </a:solidFill>
              </a:defRPr>
            </a:lvl1pPr>
          </a:lstStyle>
          <a:p>
            <a:r>
              <a:rPr lang="nl-NL" dirty="0"/>
              <a:t>Bedrijfsnaam</a:t>
            </a:r>
          </a:p>
        </p:txBody>
      </p:sp>
      <p:sp>
        <p:nvSpPr>
          <p:cNvPr id="3" name="Ondertitel 2"/>
          <p:cNvSpPr>
            <a:spLocks noGrp="1"/>
          </p:cNvSpPr>
          <p:nvPr>
            <p:ph type="subTitle" idx="1"/>
          </p:nvPr>
        </p:nvSpPr>
        <p:spPr>
          <a:xfrm>
            <a:off x="1537798" y="2415716"/>
            <a:ext cx="5822898" cy="396000"/>
          </a:xfrm>
        </p:spPr>
        <p:txBody>
          <a:bodyPr anchor="b"/>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266703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750" fill="hold"/>
                                        <p:tgtEl>
                                          <p:spTgt spid="106"/>
                                        </p:tgtEl>
                                        <p:attrNameLst>
                                          <p:attrName>ppt_x</p:attrName>
                                        </p:attrNameLst>
                                      </p:cBhvr>
                                      <p:tavLst>
                                        <p:tav tm="0">
                                          <p:val>
                                            <p:strVal val="0-#ppt_w/2"/>
                                          </p:val>
                                        </p:tav>
                                        <p:tav tm="100000">
                                          <p:val>
                                            <p:strVal val="#ppt_x"/>
                                          </p:val>
                                        </p:tav>
                                      </p:tavLst>
                                    </p:anim>
                                    <p:anim calcmode="lin" valueType="num">
                                      <p:cBhvr additive="base">
                                        <p:cTn id="8" dur="750" fill="hold"/>
                                        <p:tgtEl>
                                          <p:spTgt spid="10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tmplLst>
          <p:tmpl>
            <p:tnLst>
              <p:par>
                <p:cTn presetID="2" presetClass="entr" presetSubtype="8" decel="100000" fill="hold" nodeType="withEffect">
                  <p:stCondLst>
                    <p:cond delay="25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750" fill="hold"/>
                        <p:tgtEl>
                          <p:spTgt spid="106"/>
                        </p:tgtEl>
                        <p:attrNameLst>
                          <p:attrName>ppt_x</p:attrName>
                        </p:attrNameLst>
                      </p:cBhvr>
                      <p:tavLst>
                        <p:tav tm="0">
                          <p:val>
                            <p:strVal val="0-#ppt_w/2"/>
                          </p:val>
                        </p:tav>
                        <p:tav tm="100000">
                          <p:val>
                            <p:strVal val="#ppt_x"/>
                          </p:val>
                        </p:tav>
                      </p:tavLst>
                    </p:anim>
                    <p:anim calcmode="lin" valueType="num">
                      <p:cBhvr additive="base">
                        <p:cTn dur="750" fill="hold"/>
                        <p:tgtEl>
                          <p:spTgt spid="106"/>
                        </p:tgtEl>
                        <p:attrNameLst>
                          <p:attrName>ppt_y</p:attrName>
                        </p:attrNameLst>
                      </p:cBhvr>
                      <p:tavLst>
                        <p:tav tm="0">
                          <p:val>
                            <p:strVal val="#ppt_y"/>
                          </p:val>
                        </p:tav>
                        <p:tav tm="100000">
                          <p:val>
                            <p:strVal val="#ppt_y"/>
                          </p:val>
                        </p:tav>
                      </p:tavLst>
                    </p:anim>
                  </p:childTnLst>
                </p:cTn>
              </p:par>
            </p:tnLst>
          </p:tmpl>
        </p:tmplLst>
      </p:bldP>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0% Afbeelding (Blauw) (Geen animatie)">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5" hasCustomPrompt="1"/>
          </p:nvPr>
        </p:nvSpPr>
        <p:spPr>
          <a:xfrm>
            <a:off x="0" y="0"/>
            <a:ext cx="12192000" cy="6442872"/>
          </a:xfrm>
          <a:custGeom>
            <a:avLst/>
            <a:gdLst>
              <a:gd name="connsiteX0" fmla="*/ 0 w 12192000"/>
              <a:gd name="connsiteY0" fmla="*/ 0 h 6455571"/>
              <a:gd name="connsiteX1" fmla="*/ 12192000 w 12192000"/>
              <a:gd name="connsiteY1" fmla="*/ 0 h 6455571"/>
              <a:gd name="connsiteX2" fmla="*/ 12192000 w 12192000"/>
              <a:gd name="connsiteY2" fmla="*/ 6455571 h 6455571"/>
              <a:gd name="connsiteX3" fmla="*/ 12188827 w 12192000"/>
              <a:gd name="connsiteY3" fmla="*/ 6294120 h 6455571"/>
              <a:gd name="connsiteX4" fmla="*/ 11114687 w 12192000"/>
              <a:gd name="connsiteY4" fmla="*/ 6294120 h 6455571"/>
              <a:gd name="connsiteX5" fmla="*/ 10497628 w 12192000"/>
              <a:gd name="connsiteY5" fmla="*/ 6454140 h 6455571"/>
              <a:gd name="connsiteX6" fmla="*/ 0 w 12192000"/>
              <a:gd name="connsiteY6" fmla="*/ 6455571 h 64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455571">
                <a:moveTo>
                  <a:pt x="0" y="0"/>
                </a:moveTo>
                <a:lnTo>
                  <a:pt x="12192000" y="0"/>
                </a:lnTo>
                <a:lnTo>
                  <a:pt x="12192000" y="6455571"/>
                </a:lnTo>
                <a:lnTo>
                  <a:pt x="12188827" y="6294120"/>
                </a:lnTo>
                <a:lnTo>
                  <a:pt x="11114687" y="6294120"/>
                </a:lnTo>
                <a:lnTo>
                  <a:pt x="10497628" y="6454140"/>
                </a:lnTo>
                <a:lnTo>
                  <a:pt x="0" y="6455571"/>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7950200" y="-279400"/>
            <a:ext cx="42418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afbeelding (Titel blauw+ Geen ANIMATIE)</a:t>
            </a:r>
          </a:p>
        </p:txBody>
      </p:sp>
      <p:sp>
        <p:nvSpPr>
          <p:cNvPr id="13"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14" name="Groep 13"/>
          <p:cNvGrpSpPr/>
          <p:nvPr userDrawn="1"/>
        </p:nvGrpSpPr>
        <p:grpSpPr>
          <a:xfrm>
            <a:off x="12391603" y="-17883"/>
            <a:ext cx="3183678" cy="5210064"/>
            <a:chOff x="12391603" y="-17883"/>
            <a:chExt cx="3183678" cy="5210064"/>
          </a:xfrm>
        </p:grpSpPr>
        <p:pic>
          <p:nvPicPr>
            <p:cNvPr id="15" name="Afbeelding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16" name="Instructie"/>
            <p:cNvGrpSpPr/>
            <p:nvPr userDrawn="1"/>
          </p:nvGrpSpPr>
          <p:grpSpPr>
            <a:xfrm>
              <a:off x="12391603" y="-17883"/>
              <a:ext cx="3183678" cy="4334466"/>
              <a:chOff x="12391603" y="-17883"/>
              <a:chExt cx="3183678" cy="4334466"/>
            </a:xfrm>
          </p:grpSpPr>
          <p:sp>
            <p:nvSpPr>
              <p:cNvPr id="21" name="Rechthoek 20"/>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22" name="Ovaal 21"/>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4" name="Rechte verbindingslijn 23"/>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25" name="Rechte verbindingslijn 24"/>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26" name="Rechthoek 25"/>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7" name="Rechte verbindingslijn 26"/>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28" name="Ovaal 27"/>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9" name="Rechthoek 28"/>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0" name="Groep 29"/>
              <p:cNvGrpSpPr/>
              <p:nvPr userDrawn="1"/>
            </p:nvGrpSpPr>
            <p:grpSpPr>
              <a:xfrm>
                <a:off x="12757284" y="2166624"/>
                <a:ext cx="825500" cy="209550"/>
                <a:chOff x="12757284" y="2166624"/>
                <a:chExt cx="825500" cy="209550"/>
              </a:xfrm>
            </p:grpSpPr>
            <p:sp>
              <p:nvSpPr>
                <p:cNvPr id="63" name="Rechthoek 62"/>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64" name="Rechte verbindingslijn 63"/>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65" name="Gelijkbenige driehoek 64"/>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31" name="Groep 30"/>
              <p:cNvGrpSpPr/>
              <p:nvPr userDrawn="1"/>
            </p:nvGrpSpPr>
            <p:grpSpPr>
              <a:xfrm>
                <a:off x="12757284" y="1123743"/>
                <a:ext cx="294789" cy="318834"/>
                <a:chOff x="14466489" y="1001522"/>
                <a:chExt cx="290627" cy="314333"/>
              </a:xfrm>
            </p:grpSpPr>
            <p:sp>
              <p:nvSpPr>
                <p:cNvPr id="57" name="Rechthoek 56"/>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8" name="Ovaal 57"/>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Vrije vorm: vorm 58"/>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0" name="Rechthoek: afgeronde hoeken 59"/>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61" name="Rechte verbindingslijn 60"/>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Rechte verbindingslijn 61"/>
                <p:cNvCxnSpPr>
                  <a:cxnSpLocks/>
                  <a:stCxn id="6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2" name="Ovaal 31"/>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3" name="Rechthoek 32"/>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4" name="Rechte verbindingslijn 33"/>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35" name="Groep 34"/>
              <p:cNvGrpSpPr/>
              <p:nvPr userDrawn="1"/>
            </p:nvGrpSpPr>
            <p:grpSpPr>
              <a:xfrm>
                <a:off x="13717198" y="3515867"/>
                <a:ext cx="1195723" cy="678267"/>
                <a:chOff x="12757284" y="3224292"/>
                <a:chExt cx="1195723" cy="678267"/>
              </a:xfrm>
            </p:grpSpPr>
            <p:sp>
              <p:nvSpPr>
                <p:cNvPr id="36" name="Rechthoek 35"/>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37" name="Rechthoek 36"/>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8" name="Groep 37"/>
                <p:cNvGrpSpPr/>
                <p:nvPr userDrawn="1"/>
              </p:nvGrpSpPr>
              <p:grpSpPr>
                <a:xfrm>
                  <a:off x="12839234" y="3289794"/>
                  <a:ext cx="155951" cy="131922"/>
                  <a:chOff x="12968836" y="3354170"/>
                  <a:chExt cx="404806" cy="342433"/>
                </a:xfrm>
              </p:grpSpPr>
              <p:sp>
                <p:nvSpPr>
                  <p:cNvPr id="51" name="Rechthoek: afgeronde hoeken 50"/>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2" name="Rechthoek 51"/>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3" name="Rechthoek 52"/>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4" name="Rechthoek 53"/>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5" name="Rechthoek 54"/>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6" name="Rechthoek 55"/>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39" name="Groep 38"/>
                <p:cNvGrpSpPr/>
                <p:nvPr userDrawn="1"/>
              </p:nvGrpSpPr>
              <p:grpSpPr>
                <a:xfrm>
                  <a:off x="12819679" y="3589117"/>
                  <a:ext cx="166739" cy="218963"/>
                  <a:chOff x="12940828" y="3950597"/>
                  <a:chExt cx="432813" cy="568367"/>
                </a:xfrm>
              </p:grpSpPr>
              <p:grpSp>
                <p:nvGrpSpPr>
                  <p:cNvPr id="43" name="Groep 42"/>
                  <p:cNvGrpSpPr/>
                  <p:nvPr userDrawn="1"/>
                </p:nvGrpSpPr>
                <p:grpSpPr>
                  <a:xfrm>
                    <a:off x="13000382" y="4006891"/>
                    <a:ext cx="373259" cy="315747"/>
                    <a:chOff x="12968836" y="3354170"/>
                    <a:chExt cx="404806" cy="342433"/>
                  </a:xfrm>
                </p:grpSpPr>
                <p:sp>
                  <p:nvSpPr>
                    <p:cNvPr id="45" name="Rechthoek: afgeronde hoeken 44"/>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6" name="Rechthoek 45"/>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7" name="Rechthoek 46"/>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Rechthoek 47"/>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9" name="Rechthoek 48"/>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0" name="Rechthoek 49"/>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44" name="Boog 43"/>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40" name="Tekstvak 39"/>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41" name="Tekstvak 40"/>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42"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7" name="Meer informatie"/>
            <p:cNvGrpSpPr/>
            <p:nvPr userDrawn="1"/>
          </p:nvGrpSpPr>
          <p:grpSpPr>
            <a:xfrm>
              <a:off x="12396764" y="4408908"/>
              <a:ext cx="3178515" cy="783273"/>
              <a:chOff x="-3741486" y="3359148"/>
              <a:chExt cx="3178515" cy="783273"/>
            </a:xfrm>
          </p:grpSpPr>
          <p:sp>
            <p:nvSpPr>
              <p:cNvPr id="1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9" name="Rechthoek 1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 name="Rechte verbindingslijn 19"/>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15028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Afbeelding (Wit) (Geen animatie)">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5" hasCustomPrompt="1"/>
          </p:nvPr>
        </p:nvSpPr>
        <p:spPr>
          <a:xfrm>
            <a:off x="0" y="0"/>
            <a:ext cx="12192000" cy="6442872"/>
          </a:xfrm>
          <a:custGeom>
            <a:avLst/>
            <a:gdLst>
              <a:gd name="connsiteX0" fmla="*/ 0 w 12192000"/>
              <a:gd name="connsiteY0" fmla="*/ 0 h 6455571"/>
              <a:gd name="connsiteX1" fmla="*/ 12192000 w 12192000"/>
              <a:gd name="connsiteY1" fmla="*/ 0 h 6455571"/>
              <a:gd name="connsiteX2" fmla="*/ 12192000 w 12192000"/>
              <a:gd name="connsiteY2" fmla="*/ 6455571 h 6455571"/>
              <a:gd name="connsiteX3" fmla="*/ 12188827 w 12192000"/>
              <a:gd name="connsiteY3" fmla="*/ 6294120 h 6455571"/>
              <a:gd name="connsiteX4" fmla="*/ 11114687 w 12192000"/>
              <a:gd name="connsiteY4" fmla="*/ 6294120 h 6455571"/>
              <a:gd name="connsiteX5" fmla="*/ 10497628 w 12192000"/>
              <a:gd name="connsiteY5" fmla="*/ 6454140 h 6455571"/>
              <a:gd name="connsiteX6" fmla="*/ 0 w 12192000"/>
              <a:gd name="connsiteY6" fmla="*/ 6455571 h 64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455571">
                <a:moveTo>
                  <a:pt x="0" y="0"/>
                </a:moveTo>
                <a:lnTo>
                  <a:pt x="12192000" y="0"/>
                </a:lnTo>
                <a:lnTo>
                  <a:pt x="12192000" y="6455571"/>
                </a:lnTo>
                <a:lnTo>
                  <a:pt x="12188827" y="6294120"/>
                </a:lnTo>
                <a:lnTo>
                  <a:pt x="11114687" y="6294120"/>
                </a:lnTo>
                <a:lnTo>
                  <a:pt x="10497628" y="6454140"/>
                </a:lnTo>
                <a:lnTo>
                  <a:pt x="0" y="6455571"/>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8242300" y="-279400"/>
            <a:ext cx="39497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afbeelding (Titel wit + GEEN ANIMATIE)</a:t>
            </a:r>
          </a:p>
        </p:txBody>
      </p:sp>
      <p:sp>
        <p:nvSpPr>
          <p:cNvPr id="13"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bg1"/>
                </a:solidFill>
                <a:effectLst>
                  <a:outerShdw blurRad="38100" dist="38100" dir="2700000" algn="tl">
                    <a:srgbClr val="000000">
                      <a:alpha val="43137"/>
                    </a:srgbClr>
                  </a:outerShdw>
                </a:effectLst>
              </a:defRPr>
            </a:lvl1pPr>
          </a:lstStyle>
          <a:p>
            <a:pPr lvl="0"/>
            <a:r>
              <a:rPr lang="nl-NL"/>
              <a:t>Klik om de modelstijlen te bewerken</a:t>
            </a:r>
          </a:p>
        </p:txBody>
      </p:sp>
      <p:grpSp>
        <p:nvGrpSpPr>
          <p:cNvPr id="14" name="Groep 13"/>
          <p:cNvGrpSpPr/>
          <p:nvPr userDrawn="1"/>
        </p:nvGrpSpPr>
        <p:grpSpPr>
          <a:xfrm>
            <a:off x="12391603" y="-17883"/>
            <a:ext cx="3183678" cy="5210064"/>
            <a:chOff x="12391603" y="-17883"/>
            <a:chExt cx="3183678" cy="5210064"/>
          </a:xfrm>
        </p:grpSpPr>
        <p:pic>
          <p:nvPicPr>
            <p:cNvPr id="15" name="Afbeelding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16" name="Instructie"/>
            <p:cNvGrpSpPr/>
            <p:nvPr userDrawn="1"/>
          </p:nvGrpSpPr>
          <p:grpSpPr>
            <a:xfrm>
              <a:off x="12391603" y="-17883"/>
              <a:ext cx="3183678" cy="4334466"/>
              <a:chOff x="12391603" y="-17883"/>
              <a:chExt cx="3183678" cy="4334466"/>
            </a:xfrm>
          </p:grpSpPr>
          <p:sp>
            <p:nvSpPr>
              <p:cNvPr id="21" name="Rechthoek 20"/>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22" name="Ovaal 21"/>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4" name="Rechte verbindingslijn 23"/>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25" name="Rechte verbindingslijn 24"/>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26" name="Rechthoek 25"/>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7" name="Rechte verbindingslijn 26"/>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28" name="Ovaal 27"/>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9" name="Rechthoek 28"/>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0" name="Groep 29"/>
              <p:cNvGrpSpPr/>
              <p:nvPr userDrawn="1"/>
            </p:nvGrpSpPr>
            <p:grpSpPr>
              <a:xfrm>
                <a:off x="12757284" y="2166624"/>
                <a:ext cx="825500" cy="209550"/>
                <a:chOff x="12757284" y="2166624"/>
                <a:chExt cx="825500" cy="209550"/>
              </a:xfrm>
            </p:grpSpPr>
            <p:sp>
              <p:nvSpPr>
                <p:cNvPr id="63" name="Rechthoek 62"/>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64" name="Rechte verbindingslijn 63"/>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65" name="Gelijkbenige driehoek 64"/>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31" name="Groep 30"/>
              <p:cNvGrpSpPr/>
              <p:nvPr userDrawn="1"/>
            </p:nvGrpSpPr>
            <p:grpSpPr>
              <a:xfrm>
                <a:off x="12757284" y="1123743"/>
                <a:ext cx="294789" cy="318834"/>
                <a:chOff x="14466489" y="1001522"/>
                <a:chExt cx="290627" cy="314333"/>
              </a:xfrm>
            </p:grpSpPr>
            <p:sp>
              <p:nvSpPr>
                <p:cNvPr id="57" name="Rechthoek 56"/>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8" name="Ovaal 57"/>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Vrije vorm: vorm 58"/>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0" name="Rechthoek: afgeronde hoeken 59"/>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61" name="Rechte verbindingslijn 60"/>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Rechte verbindingslijn 61"/>
                <p:cNvCxnSpPr>
                  <a:cxnSpLocks/>
                  <a:stCxn id="6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2" name="Ovaal 31"/>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3" name="Rechthoek 32"/>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4" name="Rechte verbindingslijn 33"/>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35" name="Groep 34"/>
              <p:cNvGrpSpPr/>
              <p:nvPr userDrawn="1"/>
            </p:nvGrpSpPr>
            <p:grpSpPr>
              <a:xfrm>
                <a:off x="13717198" y="3515867"/>
                <a:ext cx="1195723" cy="678267"/>
                <a:chOff x="12757284" y="3224292"/>
                <a:chExt cx="1195723" cy="678267"/>
              </a:xfrm>
            </p:grpSpPr>
            <p:sp>
              <p:nvSpPr>
                <p:cNvPr id="36" name="Rechthoek 35"/>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37" name="Rechthoek 36"/>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8" name="Groep 37"/>
                <p:cNvGrpSpPr/>
                <p:nvPr userDrawn="1"/>
              </p:nvGrpSpPr>
              <p:grpSpPr>
                <a:xfrm>
                  <a:off x="12839234" y="3289794"/>
                  <a:ext cx="155951" cy="131922"/>
                  <a:chOff x="12968836" y="3354170"/>
                  <a:chExt cx="404806" cy="342433"/>
                </a:xfrm>
              </p:grpSpPr>
              <p:sp>
                <p:nvSpPr>
                  <p:cNvPr id="51" name="Rechthoek: afgeronde hoeken 50"/>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2" name="Rechthoek 51"/>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3" name="Rechthoek 52"/>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4" name="Rechthoek 53"/>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5" name="Rechthoek 54"/>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6" name="Rechthoek 55"/>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39" name="Groep 38"/>
                <p:cNvGrpSpPr/>
                <p:nvPr userDrawn="1"/>
              </p:nvGrpSpPr>
              <p:grpSpPr>
                <a:xfrm>
                  <a:off x="12819679" y="3589117"/>
                  <a:ext cx="166739" cy="218963"/>
                  <a:chOff x="12940828" y="3950597"/>
                  <a:chExt cx="432813" cy="568367"/>
                </a:xfrm>
              </p:grpSpPr>
              <p:grpSp>
                <p:nvGrpSpPr>
                  <p:cNvPr id="43" name="Groep 42"/>
                  <p:cNvGrpSpPr/>
                  <p:nvPr userDrawn="1"/>
                </p:nvGrpSpPr>
                <p:grpSpPr>
                  <a:xfrm>
                    <a:off x="13000382" y="4006891"/>
                    <a:ext cx="373259" cy="315747"/>
                    <a:chOff x="12968836" y="3354170"/>
                    <a:chExt cx="404806" cy="342433"/>
                  </a:xfrm>
                </p:grpSpPr>
                <p:sp>
                  <p:nvSpPr>
                    <p:cNvPr id="45" name="Rechthoek: afgeronde hoeken 44"/>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6" name="Rechthoek 45"/>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7" name="Rechthoek 46"/>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Rechthoek 47"/>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9" name="Rechthoek 48"/>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0" name="Rechthoek 49"/>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44" name="Boog 43"/>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40" name="Tekstvak 39"/>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41" name="Tekstvak 40"/>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42"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7" name="Meer informatie"/>
            <p:cNvGrpSpPr/>
            <p:nvPr userDrawn="1"/>
          </p:nvGrpSpPr>
          <p:grpSpPr>
            <a:xfrm>
              <a:off x="12396764" y="4408908"/>
              <a:ext cx="3178515" cy="783273"/>
              <a:chOff x="-3741486" y="3359148"/>
              <a:chExt cx="3178515" cy="783273"/>
            </a:xfrm>
          </p:grpSpPr>
          <p:sp>
            <p:nvSpPr>
              <p:cNvPr id="1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9" name="Rechthoek 1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 name="Rechte verbindingslijn 19"/>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5726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0% Video">
    <p:spTree>
      <p:nvGrpSpPr>
        <p:cNvPr id="1" name=""/>
        <p:cNvGrpSpPr/>
        <p:nvPr/>
      </p:nvGrpSpPr>
      <p:grpSpPr>
        <a:xfrm>
          <a:off x="0" y="0"/>
          <a:ext cx="0" cy="0"/>
          <a:chOff x="0" y="0"/>
          <a:chExt cx="0" cy="0"/>
        </a:xfrm>
      </p:grpSpPr>
      <p:pic>
        <p:nvPicPr>
          <p:cNvPr id="63" name="Afbeelding 6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1" name="Tijdelijke aanduiding voor media 10"/>
          <p:cNvSpPr>
            <a:spLocks noGrp="1"/>
          </p:cNvSpPr>
          <p:nvPr>
            <p:ph type="media" sz="quarter" idx="16" hasCustomPrompt="1"/>
          </p:nvPr>
        </p:nvSpPr>
        <p:spPr>
          <a:xfrm>
            <a:off x="0" y="0"/>
            <a:ext cx="12192000" cy="6442872"/>
          </a:xfrm>
          <a:custGeom>
            <a:avLst/>
            <a:gdLst>
              <a:gd name="connsiteX0" fmla="*/ 0 w 12192000"/>
              <a:gd name="connsiteY0" fmla="*/ 0 h 6442872"/>
              <a:gd name="connsiteX1" fmla="*/ 12192000 w 12192000"/>
              <a:gd name="connsiteY1" fmla="*/ 0 h 6442872"/>
              <a:gd name="connsiteX2" fmla="*/ 12192000 w 12192000"/>
              <a:gd name="connsiteY2" fmla="*/ 6442872 h 6442872"/>
              <a:gd name="connsiteX3" fmla="*/ 12188827 w 12192000"/>
              <a:gd name="connsiteY3" fmla="*/ 6281739 h 6442872"/>
              <a:gd name="connsiteX4" fmla="*/ 11114687 w 12192000"/>
              <a:gd name="connsiteY4" fmla="*/ 6281739 h 6442872"/>
              <a:gd name="connsiteX5" fmla="*/ 10497628 w 12192000"/>
              <a:gd name="connsiteY5" fmla="*/ 6441444 h 6442872"/>
              <a:gd name="connsiteX6" fmla="*/ 0 w 12192000"/>
              <a:gd name="connsiteY6" fmla="*/ 6442872 h 644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442872">
                <a:moveTo>
                  <a:pt x="0" y="0"/>
                </a:moveTo>
                <a:lnTo>
                  <a:pt x="12192000" y="0"/>
                </a:lnTo>
                <a:lnTo>
                  <a:pt x="12192000" y="6442872"/>
                </a:lnTo>
                <a:lnTo>
                  <a:pt x="12188827" y="6281739"/>
                </a:lnTo>
                <a:lnTo>
                  <a:pt x="11114687" y="6281739"/>
                </a:lnTo>
                <a:lnTo>
                  <a:pt x="10497628" y="6441444"/>
                </a:lnTo>
                <a:lnTo>
                  <a:pt x="0" y="6442872"/>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a:t>
            </a:r>
            <a:br>
              <a:rPr lang="nl-NL" dirty="0"/>
            </a:br>
            <a:r>
              <a:rPr lang="nl-NL" dirty="0"/>
              <a:t>een video toe te voegen</a:t>
            </a:r>
          </a:p>
        </p:txBody>
      </p:sp>
      <p:sp>
        <p:nvSpPr>
          <p:cNvPr id="2" name="Titel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nl-NL"/>
              <a:t>Klik om de stijl te bewerken</a:t>
            </a:r>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video</a:t>
            </a:r>
          </a:p>
        </p:txBody>
      </p:sp>
      <p:sp>
        <p:nvSpPr>
          <p:cNvPr id="13"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bg1"/>
                </a:solidFill>
                <a:effectLst>
                  <a:outerShdw blurRad="38100" dist="38100" dir="2700000" algn="tl">
                    <a:srgbClr val="000000">
                      <a:alpha val="43137"/>
                    </a:srgbClr>
                  </a:outerShdw>
                </a:effectLst>
              </a:defRPr>
            </a:lvl1pPr>
          </a:lstStyle>
          <a:p>
            <a:pPr lvl="0"/>
            <a:r>
              <a:rPr lang="nl-NL"/>
              <a:t>Klik om de modelstijlen te bewerken</a:t>
            </a:r>
          </a:p>
        </p:txBody>
      </p:sp>
      <p:grpSp>
        <p:nvGrpSpPr>
          <p:cNvPr id="14" name="Meer informatie"/>
          <p:cNvGrpSpPr/>
          <p:nvPr userDrawn="1"/>
        </p:nvGrpSpPr>
        <p:grpSpPr>
          <a:xfrm>
            <a:off x="12396764" y="4434421"/>
            <a:ext cx="3178515" cy="783273"/>
            <a:chOff x="-3741486" y="3359148"/>
            <a:chExt cx="3178515" cy="783273"/>
          </a:xfrm>
        </p:grpSpPr>
        <p:sp>
          <p:nvSpPr>
            <p:cNvPr id="15"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6" name="Rechthoek 15"/>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 name="Rechte verbindingslijn 16"/>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sp>
        <p:nvSpPr>
          <p:cNvPr id="21" name="Rechthoek 20"/>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Video invoegen</a:t>
            </a:r>
          </a:p>
        </p:txBody>
      </p:sp>
      <p:sp>
        <p:nvSpPr>
          <p:cNvPr id="22" name="Ovaal 21"/>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4" name="Rechte verbindingslijn 23"/>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25" name="Rechte verbindingslijn 24"/>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26" name="Rechthoek 25"/>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Klik op het pictogram om een nieuwe video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7" name="Rechte verbindingslijn 26"/>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28" name="Ovaal 27"/>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9" name="Rechthoek 28"/>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0" name="Groep 29"/>
          <p:cNvGrpSpPr/>
          <p:nvPr userDrawn="1"/>
        </p:nvGrpSpPr>
        <p:grpSpPr>
          <a:xfrm>
            <a:off x="12757284" y="2166624"/>
            <a:ext cx="825500" cy="209550"/>
            <a:chOff x="12757284" y="2166624"/>
            <a:chExt cx="825500" cy="209550"/>
          </a:xfrm>
        </p:grpSpPr>
        <p:sp>
          <p:nvSpPr>
            <p:cNvPr id="60" name="Rechthoek 59"/>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61" name="Rechte verbindingslijn 60"/>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62" name="Gelijkbenige driehoek 61"/>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31" name="Ovaal 30"/>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2" name="Rechthoek 31"/>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3" name="Rechte verbindingslijn 32"/>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sp>
        <p:nvSpPr>
          <p:cNvPr id="39" name="Rechthoek 38"/>
          <p:cNvSpPr/>
          <p:nvPr userDrawn="1"/>
        </p:nvSpPr>
        <p:spPr>
          <a:xfrm>
            <a:off x="13717198" y="3515867"/>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0" name="Rechthoek 39"/>
          <p:cNvSpPr/>
          <p:nvPr userDrawn="1"/>
        </p:nvSpPr>
        <p:spPr>
          <a:xfrm>
            <a:off x="13739162" y="3827256"/>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1" name="Groep 40"/>
          <p:cNvGrpSpPr/>
          <p:nvPr userDrawn="1"/>
        </p:nvGrpSpPr>
        <p:grpSpPr>
          <a:xfrm>
            <a:off x="13799148" y="3581369"/>
            <a:ext cx="155951" cy="131922"/>
            <a:chOff x="12968836" y="3354170"/>
            <a:chExt cx="404806" cy="342433"/>
          </a:xfrm>
        </p:grpSpPr>
        <p:sp>
          <p:nvSpPr>
            <p:cNvPr id="54" name="Rechthoek: afgeronde hoeken 53"/>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5" name="Rechthoek 54"/>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6" name="Rechthoek 55"/>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7" name="Rechthoek 56"/>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8" name="Rechthoek 57"/>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Rechthoek 58"/>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42" name="Groep 41"/>
          <p:cNvGrpSpPr/>
          <p:nvPr userDrawn="1"/>
        </p:nvGrpSpPr>
        <p:grpSpPr>
          <a:xfrm>
            <a:off x="13779593" y="3880692"/>
            <a:ext cx="166739" cy="218963"/>
            <a:chOff x="12940828" y="3950597"/>
            <a:chExt cx="432813" cy="568367"/>
          </a:xfrm>
        </p:grpSpPr>
        <p:grpSp>
          <p:nvGrpSpPr>
            <p:cNvPr id="46" name="Groep 45"/>
            <p:cNvGrpSpPr/>
            <p:nvPr userDrawn="1"/>
          </p:nvGrpSpPr>
          <p:grpSpPr>
            <a:xfrm>
              <a:off x="13000382" y="4006891"/>
              <a:ext cx="373259" cy="315747"/>
              <a:chOff x="12968836" y="3354170"/>
              <a:chExt cx="404806" cy="342433"/>
            </a:xfrm>
          </p:grpSpPr>
          <p:sp>
            <p:nvSpPr>
              <p:cNvPr id="48" name="Rechthoek: afgeronde hoeken 47"/>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9" name="Rechthoek 48"/>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0" name="Rechthoek 49"/>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1" name="Rechthoek 50"/>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2" name="Rechthoek 51"/>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3" name="Rechthoek 52"/>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47" name="Boog 46"/>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43" name="Tekstvak 42"/>
          <p:cNvSpPr txBox="1"/>
          <p:nvPr userDrawn="1"/>
        </p:nvSpPr>
        <p:spPr>
          <a:xfrm>
            <a:off x="13957562" y="3554977"/>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44" name="Tekstvak 43"/>
          <p:cNvSpPr txBox="1"/>
          <p:nvPr userDrawn="1"/>
        </p:nvSpPr>
        <p:spPr>
          <a:xfrm>
            <a:off x="13944133" y="3876103"/>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4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769835" y="3962803"/>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Video icoon"/>
          <p:cNvGrpSpPr/>
          <p:nvPr userDrawn="1"/>
        </p:nvGrpSpPr>
        <p:grpSpPr>
          <a:xfrm>
            <a:off x="12753147" y="1125073"/>
            <a:ext cx="318325" cy="320332"/>
            <a:chOff x="8066315" y="1676399"/>
            <a:chExt cx="1371600" cy="1380253"/>
          </a:xfrm>
        </p:grpSpPr>
        <p:sp>
          <p:nvSpPr>
            <p:cNvPr id="36" name="Rechthoek 35"/>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spTree>
    <p:extLst>
      <p:ext uri="{BB962C8B-B14F-4D97-AF65-F5344CB8AC3E}">
        <p14:creationId xmlns:p14="http://schemas.microsoft.com/office/powerpoint/2010/main" val="101317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0% Video #2">
    <p:spTree>
      <p:nvGrpSpPr>
        <p:cNvPr id="1" name=""/>
        <p:cNvGrpSpPr/>
        <p:nvPr/>
      </p:nvGrpSpPr>
      <p:grpSpPr>
        <a:xfrm>
          <a:off x="0" y="0"/>
          <a:ext cx="0" cy="0"/>
          <a:chOff x="0" y="0"/>
          <a:chExt cx="0" cy="0"/>
        </a:xfrm>
      </p:grpSpPr>
      <p:pic>
        <p:nvPicPr>
          <p:cNvPr id="151" name="Afbeelding 150">
            <a:extLst>
              <a:ext uri="{FF2B5EF4-FFF2-40B4-BE49-F238E27FC236}">
                <a16:creationId xmlns:a16="http://schemas.microsoft.com/office/drawing/2014/main" xmlns="" id="{0BE286FB-8201-4900-AC1B-5109DC42B3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8" name="Tijdelijke aanduiding voor media 7"/>
          <p:cNvSpPr>
            <a:spLocks noGrp="1"/>
          </p:cNvSpPr>
          <p:nvPr>
            <p:ph type="media" sz="quarter" idx="15" hasCustomPrompt="1"/>
          </p:nvPr>
        </p:nvSpPr>
        <p:spPr>
          <a:xfrm>
            <a:off x="0" y="0"/>
            <a:ext cx="12192000" cy="6858000"/>
          </a:xfrm>
          <a:solidFill>
            <a:schemeClr val="bg1">
              <a:lumMod val="95000"/>
            </a:schemeClr>
          </a:solidFill>
        </p:spPr>
        <p:txBody>
          <a:bodyPr bIns="180000" anchor="ctr"/>
          <a:lstStyle>
            <a:lvl1pPr marL="0" indent="0" algn="ctr">
              <a:lnSpc>
                <a:spcPct val="300000"/>
              </a:lnSpc>
              <a:buNone/>
              <a:defRPr sz="1200"/>
            </a:lvl1pPr>
          </a:lstStyle>
          <a:p>
            <a:r>
              <a:rPr lang="nl-NL" dirty="0"/>
              <a:t>Klik op het icoon om</a:t>
            </a:r>
            <a:br>
              <a:rPr lang="nl-NL" dirty="0"/>
            </a:br>
            <a:r>
              <a:rPr lang="nl-NL" dirty="0"/>
              <a:t>een video in te voegen</a:t>
            </a:r>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VIDEO #2</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04" name="Groep 103"/>
          <p:cNvGrpSpPr/>
          <p:nvPr userDrawn="1"/>
        </p:nvGrpSpPr>
        <p:grpSpPr>
          <a:xfrm>
            <a:off x="12391603" y="-17883"/>
            <a:ext cx="3183678" cy="5235577"/>
            <a:chOff x="12391603" y="-17883"/>
            <a:chExt cx="3183678" cy="5235577"/>
          </a:xfrm>
        </p:grpSpPr>
        <p:grpSp>
          <p:nvGrpSpPr>
            <p:cNvPr id="105" name="Meer informatie"/>
            <p:cNvGrpSpPr/>
            <p:nvPr userDrawn="1"/>
          </p:nvGrpSpPr>
          <p:grpSpPr>
            <a:xfrm>
              <a:off x="12396764" y="4434421"/>
              <a:ext cx="3178515" cy="783273"/>
              <a:chOff x="-3741486" y="3359148"/>
              <a:chExt cx="3178515" cy="783273"/>
            </a:xfrm>
          </p:grpSpPr>
          <p:sp>
            <p:nvSpPr>
              <p:cNvPr id="14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49" name="Rechthoek 14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50" name="Rechte verbindingslijn 149"/>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106" name="Instructie"/>
            <p:cNvGrpSpPr/>
            <p:nvPr userDrawn="1"/>
          </p:nvGrpSpPr>
          <p:grpSpPr>
            <a:xfrm>
              <a:off x="12391603" y="-17883"/>
              <a:ext cx="3183678" cy="4334466"/>
              <a:chOff x="12391603" y="-17883"/>
              <a:chExt cx="3183678" cy="4334466"/>
            </a:xfrm>
          </p:grpSpPr>
          <p:sp>
            <p:nvSpPr>
              <p:cNvPr id="107" name="Rechthoek 106"/>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Video invoegen</a:t>
                </a:r>
              </a:p>
            </p:txBody>
          </p:sp>
          <p:sp>
            <p:nvSpPr>
              <p:cNvPr id="108" name="Ovaal 107"/>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9" name="Rechte verbindingslijn 108"/>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10" name="Rechte verbindingslijn 109"/>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11" name="Rechthoek 110"/>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Klik op het pictogram om een nieuwe video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2" name="Rechte verbindingslijn 111"/>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13" name="Ovaal 112"/>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14" name="Rechthoek 113"/>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5" name="Groep 114"/>
              <p:cNvGrpSpPr/>
              <p:nvPr userDrawn="1"/>
            </p:nvGrpSpPr>
            <p:grpSpPr>
              <a:xfrm>
                <a:off x="12757284" y="2166624"/>
                <a:ext cx="825500" cy="209550"/>
                <a:chOff x="12757284" y="2166624"/>
                <a:chExt cx="825500" cy="209550"/>
              </a:xfrm>
            </p:grpSpPr>
            <p:sp>
              <p:nvSpPr>
                <p:cNvPr id="145" name="Rechthoek 144"/>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6" name="Rechte verbindingslijn 145"/>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47" name="Gelijkbenige driehoek 146"/>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16" name="Ovaal 115"/>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7" name="Rechthoek 116"/>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8" name="Rechte verbindingslijn 117"/>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19" name="Groep 118"/>
              <p:cNvGrpSpPr/>
              <p:nvPr userDrawn="1"/>
            </p:nvGrpSpPr>
            <p:grpSpPr>
              <a:xfrm>
                <a:off x="13717198" y="3515867"/>
                <a:ext cx="1195723" cy="678267"/>
                <a:chOff x="12757284" y="3224292"/>
                <a:chExt cx="1195723" cy="678267"/>
              </a:xfrm>
            </p:grpSpPr>
            <p:sp>
              <p:nvSpPr>
                <p:cNvPr id="124" name="Rechthoek 123"/>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5" name="Rechthoek 124"/>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26" name="Groep 125"/>
                <p:cNvGrpSpPr/>
                <p:nvPr userDrawn="1"/>
              </p:nvGrpSpPr>
              <p:grpSpPr>
                <a:xfrm>
                  <a:off x="12839234" y="3289794"/>
                  <a:ext cx="155951" cy="131922"/>
                  <a:chOff x="12968836" y="3354170"/>
                  <a:chExt cx="404806" cy="342433"/>
                </a:xfrm>
              </p:grpSpPr>
              <p:sp>
                <p:nvSpPr>
                  <p:cNvPr id="139" name="Rechthoek: afgeronde hoeken 138"/>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0" name="Rechthoek 139"/>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1" name="Rechthoek 140"/>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2" name="Rechthoek 141"/>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3" name="Rechthoek 142"/>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4" name="Rechthoek 143"/>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27" name="Groep 126"/>
                <p:cNvGrpSpPr/>
                <p:nvPr userDrawn="1"/>
              </p:nvGrpSpPr>
              <p:grpSpPr>
                <a:xfrm>
                  <a:off x="12819679" y="3589117"/>
                  <a:ext cx="166739" cy="218963"/>
                  <a:chOff x="12940828" y="3950597"/>
                  <a:chExt cx="432813" cy="568367"/>
                </a:xfrm>
              </p:grpSpPr>
              <p:grpSp>
                <p:nvGrpSpPr>
                  <p:cNvPr id="131" name="Groep 130"/>
                  <p:cNvGrpSpPr/>
                  <p:nvPr userDrawn="1"/>
                </p:nvGrpSpPr>
                <p:grpSpPr>
                  <a:xfrm>
                    <a:off x="13000382" y="4006891"/>
                    <a:ext cx="373259" cy="315747"/>
                    <a:chOff x="12968836" y="3354170"/>
                    <a:chExt cx="404806" cy="342433"/>
                  </a:xfrm>
                </p:grpSpPr>
                <p:sp>
                  <p:nvSpPr>
                    <p:cNvPr id="133" name="Rechthoek: afgeronde hoeken 13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4" name="Rechthoek 13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5" name="Rechthoek 13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6" name="Rechthoek 13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Rechthoek 13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13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32" name="Boog 131"/>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28" name="Tekstvak 127"/>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29" name="Tekstvak 128"/>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30"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0" name="Video icoon"/>
              <p:cNvGrpSpPr/>
              <p:nvPr userDrawn="1"/>
            </p:nvGrpSpPr>
            <p:grpSpPr>
              <a:xfrm>
                <a:off x="12753147" y="1125073"/>
                <a:ext cx="318325" cy="320332"/>
                <a:chOff x="8066315" y="1676399"/>
                <a:chExt cx="1371600" cy="1380253"/>
              </a:xfrm>
            </p:grpSpPr>
            <p:sp>
              <p:nvSpPr>
                <p:cNvPr id="121" name="Rechthoek 120"/>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2"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3"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grpSp>
      </p:grpSp>
      <p:sp>
        <p:nvSpPr>
          <p:cNvPr id="13" name="Tijdelijke aanduiding voor datum 12"/>
          <p:cNvSpPr>
            <a:spLocks noGrp="1"/>
          </p:cNvSpPr>
          <p:nvPr>
            <p:ph type="dt" sz="half" idx="16"/>
          </p:nvPr>
        </p:nvSpPr>
        <p:spPr/>
        <p:txBody>
          <a:bodyPr/>
          <a:lstStyle/>
          <a:p>
            <a:endParaRPr lang="nl-NL" dirty="0"/>
          </a:p>
        </p:txBody>
      </p:sp>
      <p:sp>
        <p:nvSpPr>
          <p:cNvPr id="14" name="Tijdelijke aanduiding voor voettekst 13"/>
          <p:cNvSpPr>
            <a:spLocks noGrp="1"/>
          </p:cNvSpPr>
          <p:nvPr>
            <p:ph type="ftr" sz="quarter" idx="17"/>
          </p:nvPr>
        </p:nvSpPr>
        <p:spPr/>
        <p:txBody>
          <a:bodyPr/>
          <a:lstStyle/>
          <a:p>
            <a:r>
              <a:rPr lang="nl-NL"/>
              <a:t>MyVDL – Introductie voor medewerkers</a:t>
            </a:r>
            <a:endParaRPr lang="nl-NL" dirty="0"/>
          </a:p>
        </p:txBody>
      </p:sp>
      <p:sp>
        <p:nvSpPr>
          <p:cNvPr id="15" name="Tijdelijke aanduiding voor dianummer 14"/>
          <p:cNvSpPr>
            <a:spLocks noGrp="1"/>
          </p:cNvSpPr>
          <p:nvPr>
            <p:ph type="sldNum" sz="quarter" idx="18"/>
          </p:nvPr>
        </p:nvSpPr>
        <p:spPr/>
        <p:txBody>
          <a:bodyPr/>
          <a:lstStyle/>
          <a:p>
            <a:fld id="{56852D14-F929-4ADB-A2A3-535638028445}" type="slidenum">
              <a:rPr lang="nl-NL" smtClean="0"/>
              <a:pPr/>
              <a:t>‹nr.›</a:t>
            </a:fld>
            <a:endParaRPr lang="nl-NL" dirty="0"/>
          </a:p>
        </p:txBody>
      </p:sp>
      <p:sp>
        <p:nvSpPr>
          <p:cNvPr id="16" name="Titel 15"/>
          <p:cNvSpPr>
            <a:spLocks noGrp="1"/>
          </p:cNvSpPr>
          <p:nvPr>
            <p:ph type="title"/>
          </p:nvPr>
        </p:nvSpPr>
        <p:spPr/>
        <p:txBody>
          <a:bodyPr vert="horz" lIns="0" tIns="36000" rIns="0" bIns="0" rtlCol="0" anchor="ctr">
            <a:noAutofit/>
          </a:bodyPr>
          <a:lstStyle>
            <a:lvl1pPr>
              <a:defRPr lang="nl-NL" dirty="0">
                <a:solidFill>
                  <a:schemeClr val="bg1"/>
                </a:solidFill>
                <a:effectLst>
                  <a:outerShdw blurRad="38100" dist="38100" dir="2700000" algn="tl">
                    <a:srgbClr val="000000">
                      <a:alpha val="43137"/>
                    </a:srgbClr>
                  </a:outerShdw>
                </a:effectLst>
              </a:defRPr>
            </a:lvl1pPr>
          </a:lstStyle>
          <a:p>
            <a:pPr lvl="0"/>
            <a:r>
              <a:rPr lang="nl-NL"/>
              <a:t>Klik om de stijl te bewerken</a:t>
            </a:r>
            <a:endParaRPr lang="nl-NL" dirty="0"/>
          </a:p>
        </p:txBody>
      </p:sp>
    </p:spTree>
    <p:extLst>
      <p:ext uri="{BB962C8B-B14F-4D97-AF65-F5344CB8AC3E}">
        <p14:creationId xmlns:p14="http://schemas.microsoft.com/office/powerpoint/2010/main" val="360426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kst + 50% Grafiek ">
    <p:spTree>
      <p:nvGrpSpPr>
        <p:cNvPr id="1" name=""/>
        <p:cNvGrpSpPr/>
        <p:nvPr/>
      </p:nvGrpSpPr>
      <p:grpSpPr>
        <a:xfrm>
          <a:off x="0" y="0"/>
          <a:ext cx="0" cy="0"/>
          <a:chOff x="0" y="0"/>
          <a:chExt cx="0" cy="0"/>
        </a:xfrm>
      </p:grpSpPr>
      <p:sp>
        <p:nvSpPr>
          <p:cNvPr id="2" name="Titel 1"/>
          <p:cNvSpPr>
            <a:spLocks noGrp="1"/>
          </p:cNvSpPr>
          <p:nvPr>
            <p:ph type="title"/>
          </p:nvPr>
        </p:nvSpPr>
        <p:spPr>
          <a:xfrm>
            <a:off x="368300" y="365126"/>
            <a:ext cx="11453810" cy="272814"/>
          </a:xfrm>
        </p:spPr>
        <p:txBody>
          <a:bodyPr/>
          <a:lstStyle/>
          <a:p>
            <a:r>
              <a:rPr lang="nl-NL"/>
              <a:t>Klik om de stijl te bewerken</a:t>
            </a:r>
            <a:endParaRPr lang="nl-NL" dirty="0"/>
          </a:p>
        </p:txBody>
      </p:sp>
      <p:sp>
        <p:nvSpPr>
          <p:cNvPr id="3" name="Tijdelijke aanduiding voor verticale tekst 2"/>
          <p:cNvSpPr>
            <a:spLocks noGrp="1"/>
          </p:cNvSpPr>
          <p:nvPr>
            <p:ph type="body" orient="vert" idx="1" hasCustomPrompt="1"/>
          </p:nvPr>
        </p:nvSpPr>
        <p:spPr>
          <a:xfrm>
            <a:off x="368300" y="1179861"/>
            <a:ext cx="5543550" cy="463673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Sub-</a:t>
            </a:r>
            <a:r>
              <a:rPr lang="nl-NL" noProof="0" dirty="0" err="1"/>
              <a:t>bullet</a:t>
            </a:r>
            <a:r>
              <a:rPr lang="nl-NL" noProof="0" dirty="0"/>
              <a:t> #3</a:t>
            </a:r>
          </a:p>
          <a:p>
            <a:pPr lvl="4"/>
            <a:r>
              <a:rPr lang="nl-NL" noProof="0" dirty="0"/>
              <a:t>Sub-</a:t>
            </a:r>
            <a:r>
              <a:rPr lang="nl-NL" noProof="0" dirty="0" err="1"/>
              <a:t>bullet</a:t>
            </a:r>
            <a:r>
              <a:rPr lang="nl-NL" noProof="0" dirty="0"/>
              <a:t> #4</a:t>
            </a:r>
          </a:p>
          <a:p>
            <a:pPr lvl="5"/>
            <a:r>
              <a:rPr lang="nl-NL" noProof="0" dirty="0"/>
              <a:t>Sub-</a:t>
            </a:r>
            <a:r>
              <a:rPr lang="nl-NL" noProof="0" dirty="0" err="1"/>
              <a:t>bullet</a:t>
            </a:r>
            <a:r>
              <a:rPr lang="nl-NL" noProof="0" dirty="0"/>
              <a:t> #5</a:t>
            </a:r>
          </a:p>
          <a:p>
            <a:pPr lvl="6"/>
            <a:r>
              <a:rPr lang="nl-NL" noProof="0" dirty="0"/>
              <a:t>Leestekst</a:t>
            </a:r>
          </a:p>
          <a:p>
            <a:pPr lvl="7"/>
            <a:r>
              <a:rPr lang="nl-NL" noProof="0" dirty="0"/>
              <a:t>Kopje</a:t>
            </a:r>
          </a:p>
          <a:p>
            <a:pPr lvl="8"/>
            <a:r>
              <a:rPr lang="nl-NL" noProof="0" dirty="0"/>
              <a:t>Bronvermelding</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50% tekst + 50% Grafiek</a:t>
            </a:r>
          </a:p>
        </p:txBody>
      </p:sp>
      <p:sp>
        <p:nvSpPr>
          <p:cNvPr id="9" name="Tijdelijke aanduiding voor grafiek 8"/>
          <p:cNvSpPr>
            <a:spLocks noGrp="1"/>
          </p:cNvSpPr>
          <p:nvPr userDrawn="1">
            <p:ph type="chart" sz="quarter" idx="15" hasCustomPrompt="1"/>
          </p:nvPr>
        </p:nvSpPr>
        <p:spPr>
          <a:xfrm>
            <a:off x="6464299" y="1179861"/>
            <a:ext cx="5357811" cy="4636737"/>
          </a:xfrm>
          <a:solidFill>
            <a:schemeClr val="bg1">
              <a:lumMod val="95000"/>
            </a:schemeClr>
          </a:solidFill>
        </p:spPr>
        <p:txBody>
          <a:bodyPr bIns="108000" anchor="ctr">
            <a:normAutofit/>
          </a:bodyPr>
          <a:lstStyle>
            <a:lvl1pPr marL="0" indent="0" algn="ctr">
              <a:lnSpc>
                <a:spcPct val="300000"/>
              </a:lnSpc>
              <a:buNone/>
              <a:defRPr sz="1200"/>
            </a:lvl1pPr>
          </a:lstStyle>
          <a:p>
            <a:r>
              <a:rPr lang="nl-NL" dirty="0"/>
              <a:t>Klik op het icoon om</a:t>
            </a:r>
            <a:br>
              <a:rPr lang="nl-NL" dirty="0"/>
            </a:br>
            <a:r>
              <a:rPr lang="nl-NL" dirty="0"/>
              <a:t>een grafiek toe te voegen</a:t>
            </a:r>
          </a:p>
        </p:txBody>
      </p:sp>
      <p:sp>
        <p:nvSpPr>
          <p:cNvPr id="35" name="Tijdelijke aanduiding voor tekst 10"/>
          <p:cNvSpPr>
            <a:spLocks noGrp="1"/>
          </p:cNvSpPr>
          <p:nvPr>
            <p:ph type="body" sz="quarter" idx="14"/>
          </p:nvPr>
        </p:nvSpPr>
        <p:spPr>
          <a:xfrm>
            <a:off x="369697" y="743900"/>
            <a:ext cx="11450926"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36" name="Groep 35"/>
          <p:cNvGrpSpPr/>
          <p:nvPr userDrawn="1"/>
        </p:nvGrpSpPr>
        <p:grpSpPr>
          <a:xfrm>
            <a:off x="-3425006" y="-17883"/>
            <a:ext cx="3188786" cy="4152045"/>
            <a:chOff x="-3425006" y="-17883"/>
            <a:chExt cx="3188786" cy="4152045"/>
          </a:xfrm>
        </p:grpSpPr>
        <p:grpSp>
          <p:nvGrpSpPr>
            <p:cNvPr id="37" name="Instructie"/>
            <p:cNvGrpSpPr/>
            <p:nvPr userDrawn="1"/>
          </p:nvGrpSpPr>
          <p:grpSpPr>
            <a:xfrm>
              <a:off x="-3425006" y="-17883"/>
              <a:ext cx="3188786" cy="3252680"/>
              <a:chOff x="-3746647" y="-17883"/>
              <a:chExt cx="3188786" cy="3252680"/>
            </a:xfrm>
          </p:grpSpPr>
          <p:sp>
            <p:nvSpPr>
              <p:cNvPr id="42" name="Rechthoek 4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43" name="Ovaal 4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4" name="Rechte verbindingslijn 4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45" name="Rechthoek 4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46" name="Rechte verbindingslijn 4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hthoek 4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9" name="Groep 48"/>
              <p:cNvGrpSpPr/>
              <p:nvPr userDrawn="1"/>
            </p:nvGrpSpPr>
            <p:grpSpPr>
              <a:xfrm>
                <a:off x="-3324475" y="700986"/>
                <a:ext cx="182598" cy="143759"/>
                <a:chOff x="-3310843" y="700986"/>
                <a:chExt cx="182598" cy="143759"/>
              </a:xfrm>
            </p:grpSpPr>
            <p:grpSp>
              <p:nvGrpSpPr>
                <p:cNvPr id="99" name="Groep 98"/>
                <p:cNvGrpSpPr/>
                <p:nvPr userDrawn="1"/>
              </p:nvGrpSpPr>
              <p:grpSpPr>
                <a:xfrm>
                  <a:off x="-3310843" y="700986"/>
                  <a:ext cx="182598" cy="143759"/>
                  <a:chOff x="-3310843" y="700986"/>
                  <a:chExt cx="182598" cy="143759"/>
                </a:xfrm>
              </p:grpSpPr>
              <p:cxnSp>
                <p:nvCxnSpPr>
                  <p:cNvPr id="103" name="Rechte verbindingslijn 10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4" name="Rechte verbindingslijn 10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5" name="Rechte verbindingslijn 10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6" name="Rechte verbindingslijn 10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7" name="Rechte verbindingslijn 10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00" name="Groep 99"/>
                <p:cNvGrpSpPr/>
                <p:nvPr userDrawn="1"/>
              </p:nvGrpSpPr>
              <p:grpSpPr>
                <a:xfrm flipH="1">
                  <a:off x="-3310774" y="735854"/>
                  <a:ext cx="88801" cy="72568"/>
                  <a:chOff x="-2091059" y="1395403"/>
                  <a:chExt cx="157316" cy="128558"/>
                </a:xfrm>
              </p:grpSpPr>
              <p:sp>
                <p:nvSpPr>
                  <p:cNvPr id="101" name="Rechthoek 10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2" name="Pijl: punthaak 10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50" name="Groep 49"/>
              <p:cNvGrpSpPr/>
              <p:nvPr userDrawn="1"/>
            </p:nvGrpSpPr>
            <p:grpSpPr>
              <a:xfrm>
                <a:off x="-3647748" y="700986"/>
                <a:ext cx="182598" cy="143759"/>
                <a:chOff x="-3634116" y="700986"/>
                <a:chExt cx="182598" cy="143759"/>
              </a:xfrm>
            </p:grpSpPr>
            <p:grpSp>
              <p:nvGrpSpPr>
                <p:cNvPr id="90" name="Groep 89"/>
                <p:cNvGrpSpPr/>
                <p:nvPr userDrawn="1"/>
              </p:nvGrpSpPr>
              <p:grpSpPr>
                <a:xfrm>
                  <a:off x="-3634116" y="700986"/>
                  <a:ext cx="182598" cy="143759"/>
                  <a:chOff x="-3634116" y="700986"/>
                  <a:chExt cx="182598" cy="143759"/>
                </a:xfrm>
              </p:grpSpPr>
              <p:cxnSp>
                <p:nvCxnSpPr>
                  <p:cNvPr id="94" name="Rechte verbindingslijn 9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8" name="Rechte verbindingslijn 9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91" name="Groep 90"/>
                <p:cNvGrpSpPr/>
                <p:nvPr userDrawn="1"/>
              </p:nvGrpSpPr>
              <p:grpSpPr>
                <a:xfrm>
                  <a:off x="-3634047" y="735854"/>
                  <a:ext cx="88801" cy="72568"/>
                  <a:chOff x="-2091059" y="1395403"/>
                  <a:chExt cx="157316" cy="128558"/>
                </a:xfrm>
              </p:grpSpPr>
              <p:sp>
                <p:nvSpPr>
                  <p:cNvPr id="92" name="Rechthoek 9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3" name="Pijl: punthaak 9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51" name="Rechte verbindingslijn 5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52" name="Rechte verbindingslijn 5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53" name="Groep 52"/>
              <p:cNvGrpSpPr/>
              <p:nvPr userDrawn="1"/>
            </p:nvGrpSpPr>
            <p:grpSpPr>
              <a:xfrm>
                <a:off x="-2746678" y="350909"/>
                <a:ext cx="357690" cy="330595"/>
                <a:chOff x="-2721817" y="347336"/>
                <a:chExt cx="432805" cy="400021"/>
              </a:xfrm>
            </p:grpSpPr>
            <p:sp>
              <p:nvSpPr>
                <p:cNvPr id="79" name="Rechthoek 7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80" name="Groep 79"/>
                <p:cNvGrpSpPr/>
                <p:nvPr userDrawn="1"/>
              </p:nvGrpSpPr>
              <p:grpSpPr>
                <a:xfrm>
                  <a:off x="-2652453" y="431583"/>
                  <a:ext cx="294076" cy="231526"/>
                  <a:chOff x="-3634116" y="700986"/>
                  <a:chExt cx="182598" cy="143759"/>
                </a:xfrm>
              </p:grpSpPr>
              <p:grpSp>
                <p:nvGrpSpPr>
                  <p:cNvPr id="81" name="Groep 80"/>
                  <p:cNvGrpSpPr/>
                  <p:nvPr userDrawn="1"/>
                </p:nvGrpSpPr>
                <p:grpSpPr>
                  <a:xfrm>
                    <a:off x="-3634116" y="700986"/>
                    <a:ext cx="182598" cy="143759"/>
                    <a:chOff x="-3634116" y="700986"/>
                    <a:chExt cx="182598" cy="143759"/>
                  </a:xfrm>
                </p:grpSpPr>
                <p:cxnSp>
                  <p:nvCxnSpPr>
                    <p:cNvPr id="85" name="Rechte verbindingslijn 8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6" name="Rechte verbindingslijn 8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7" name="Rechte verbindingslijn 8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8" name="Rechte verbindingslijn 8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9" name="Rechte verbindingslijn 8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2" name="Groep 81"/>
                  <p:cNvGrpSpPr/>
                  <p:nvPr userDrawn="1"/>
                </p:nvGrpSpPr>
                <p:grpSpPr>
                  <a:xfrm>
                    <a:off x="-3634047" y="735854"/>
                    <a:ext cx="88801" cy="72568"/>
                    <a:chOff x="-2091059" y="1395403"/>
                    <a:chExt cx="157316" cy="128558"/>
                  </a:xfrm>
                </p:grpSpPr>
                <p:sp>
                  <p:nvSpPr>
                    <p:cNvPr id="83" name="Rechthoek 8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4" name="Pijl: punthaak 8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54" name="Groep 53"/>
              <p:cNvGrpSpPr/>
              <p:nvPr userDrawn="1"/>
            </p:nvGrpSpPr>
            <p:grpSpPr>
              <a:xfrm>
                <a:off x="-2746678" y="762183"/>
                <a:ext cx="357690" cy="330595"/>
                <a:chOff x="-2721817" y="782525"/>
                <a:chExt cx="432805" cy="400021"/>
              </a:xfrm>
            </p:grpSpPr>
            <p:sp>
              <p:nvSpPr>
                <p:cNvPr id="68" name="Rechthoek 6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69" name="Groep 68"/>
                <p:cNvGrpSpPr/>
                <p:nvPr userDrawn="1"/>
              </p:nvGrpSpPr>
              <p:grpSpPr>
                <a:xfrm>
                  <a:off x="-2652453" y="866772"/>
                  <a:ext cx="294076" cy="231526"/>
                  <a:chOff x="-3310843" y="700986"/>
                  <a:chExt cx="182598" cy="143759"/>
                </a:xfrm>
              </p:grpSpPr>
              <p:grpSp>
                <p:nvGrpSpPr>
                  <p:cNvPr id="70" name="Groep 69"/>
                  <p:cNvGrpSpPr/>
                  <p:nvPr userDrawn="1"/>
                </p:nvGrpSpPr>
                <p:grpSpPr>
                  <a:xfrm>
                    <a:off x="-3310843" y="700986"/>
                    <a:ext cx="182598" cy="143759"/>
                    <a:chOff x="-3310843" y="700986"/>
                    <a:chExt cx="182598" cy="143759"/>
                  </a:xfrm>
                </p:grpSpPr>
                <p:cxnSp>
                  <p:nvCxnSpPr>
                    <p:cNvPr id="74" name="Rechte verbindingslijn 7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5" name="Rechte verbindingslijn 7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71" name="Groep 70"/>
                  <p:cNvGrpSpPr/>
                  <p:nvPr userDrawn="1"/>
                </p:nvGrpSpPr>
                <p:grpSpPr>
                  <a:xfrm flipH="1">
                    <a:off x="-3310774" y="735854"/>
                    <a:ext cx="88801" cy="72568"/>
                    <a:chOff x="-2091059" y="1395403"/>
                    <a:chExt cx="157316" cy="128558"/>
                  </a:xfrm>
                </p:grpSpPr>
                <p:sp>
                  <p:nvSpPr>
                    <p:cNvPr id="72" name="Rechthoek 7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3" name="Pijl: punthaak 7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55" name="Rechthoek 5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56" name="Rechthoek 5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57" name="Rechte verbindingslijn 5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58" name="Rechthoek 5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59" name="Ovaal 5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60" name="Rechthoek 5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61" name="Ovaal 6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62" name="Rechthoek 6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63" name="Ovaal 6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64" name="Rechthoek 6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65" name="Ovaal 6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66" name="Rechthoek 6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67" name="Rechte verbindingslijn 6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38" name="Meer informatie"/>
            <p:cNvGrpSpPr/>
            <p:nvPr userDrawn="1"/>
          </p:nvGrpSpPr>
          <p:grpSpPr>
            <a:xfrm>
              <a:off x="-3421298" y="3350889"/>
              <a:ext cx="3178515" cy="783273"/>
              <a:chOff x="-3741486" y="3359148"/>
              <a:chExt cx="3178515" cy="783273"/>
            </a:xfrm>
          </p:grpSpPr>
          <p:sp>
            <p:nvSpPr>
              <p:cNvPr id="3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40" name="Rechthoek 3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1" name="Rechte verbindingslijn 4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08" name="Groep 107"/>
          <p:cNvGrpSpPr/>
          <p:nvPr userDrawn="1"/>
        </p:nvGrpSpPr>
        <p:grpSpPr>
          <a:xfrm>
            <a:off x="12391603" y="-17883"/>
            <a:ext cx="3183677" cy="6879634"/>
            <a:chOff x="12391603" y="-17883"/>
            <a:chExt cx="3183677" cy="6879634"/>
          </a:xfrm>
        </p:grpSpPr>
        <p:grpSp>
          <p:nvGrpSpPr>
            <p:cNvPr id="109" name="Meer informatie"/>
            <p:cNvGrpSpPr/>
            <p:nvPr userDrawn="1"/>
          </p:nvGrpSpPr>
          <p:grpSpPr>
            <a:xfrm>
              <a:off x="12396764" y="6078478"/>
              <a:ext cx="3178515" cy="783273"/>
              <a:chOff x="-3741486" y="3359148"/>
              <a:chExt cx="3178515" cy="783273"/>
            </a:xfrm>
          </p:grpSpPr>
          <p:sp>
            <p:nvSpPr>
              <p:cNvPr id="165"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66" name="Rechthoek 165"/>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7" name="Rechte verbindingslijn 166"/>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110" name="Instructie"/>
            <p:cNvGrpSpPr/>
            <p:nvPr userDrawn="1"/>
          </p:nvGrpSpPr>
          <p:grpSpPr>
            <a:xfrm>
              <a:off x="12391603" y="-17883"/>
              <a:ext cx="3183677" cy="2499789"/>
              <a:chOff x="12391603" y="-17883"/>
              <a:chExt cx="3183677" cy="2499789"/>
            </a:xfrm>
          </p:grpSpPr>
          <p:sp>
            <p:nvSpPr>
              <p:cNvPr id="149" name="Rechthoek 148"/>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Grafiek invoegen</a:t>
                </a:r>
              </a:p>
            </p:txBody>
          </p:sp>
          <p:sp>
            <p:nvSpPr>
              <p:cNvPr id="150" name="Ovaal 149"/>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1" name="Rechte verbindingslijn 150"/>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52" name="Rechte verbindingslijn 151"/>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53" name="Rechthoek 152"/>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Klik op het pictogram om een nieuwe grafiek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4" name="Ovaal 153"/>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55" name="Rechthoek 154"/>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56" name="Groep 155"/>
              <p:cNvGrpSpPr/>
              <p:nvPr userDrawn="1"/>
            </p:nvGrpSpPr>
            <p:grpSpPr>
              <a:xfrm>
                <a:off x="12757284" y="2166667"/>
                <a:ext cx="825500" cy="209550"/>
                <a:chOff x="13504624" y="2482850"/>
                <a:chExt cx="825500" cy="209550"/>
              </a:xfrm>
            </p:grpSpPr>
            <p:sp>
              <p:nvSpPr>
                <p:cNvPr id="162" name="Rechthoek 161"/>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63" name="Rechte verbindingslijn 162"/>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4" name="Gelijkbenige driehoek 163"/>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cxnSp>
            <p:nvCxnSpPr>
              <p:cNvPr id="157" name="Rechte verbindingslijn 156"/>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58" name="Grafiek icoon"/>
              <p:cNvGrpSpPr/>
              <p:nvPr userDrawn="1"/>
            </p:nvGrpSpPr>
            <p:grpSpPr>
              <a:xfrm>
                <a:off x="12757284" y="1130736"/>
                <a:ext cx="289372" cy="314992"/>
                <a:chOff x="12468049" y="1754144"/>
                <a:chExt cx="339072" cy="369091"/>
              </a:xfrm>
            </p:grpSpPr>
            <p:sp>
              <p:nvSpPr>
                <p:cNvPr id="159" name="Rechthoek 158"/>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0" name="Rechthoek 159"/>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1" name="Rechthoek 160"/>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grpSp>
        <p:grpSp>
          <p:nvGrpSpPr>
            <p:cNvPr id="111" name="Instructie"/>
            <p:cNvGrpSpPr/>
            <p:nvPr userDrawn="1"/>
          </p:nvGrpSpPr>
          <p:grpSpPr>
            <a:xfrm>
              <a:off x="12391603" y="4350524"/>
              <a:ext cx="3183677" cy="1614821"/>
              <a:chOff x="12391603" y="4371790"/>
              <a:chExt cx="3183677" cy="1614821"/>
            </a:xfrm>
          </p:grpSpPr>
          <p:cxnSp>
            <p:nvCxnSpPr>
              <p:cNvPr id="112" name="Rechte verbindingslijn 111"/>
              <p:cNvCxnSpPr>
                <a:cxnSpLocks/>
              </p:cNvCxnSpPr>
              <p:nvPr userDrawn="1"/>
            </p:nvCxnSpPr>
            <p:spPr>
              <a:xfrm>
                <a:off x="12397263" y="5986611"/>
                <a:ext cx="3178017" cy="0"/>
              </a:xfrm>
              <a:prstGeom prst="line">
                <a:avLst/>
              </a:prstGeom>
              <a:noFill/>
              <a:ln w="3175" cap="flat" cmpd="sng" algn="ctr">
                <a:solidFill>
                  <a:schemeClr val="tx2"/>
                </a:solidFill>
                <a:prstDash val="solid"/>
              </a:ln>
              <a:effectLst/>
            </p:spPr>
          </p:cxnSp>
          <p:sp>
            <p:nvSpPr>
              <p:cNvPr id="113" name="Rechthoek 112"/>
              <p:cNvSpPr/>
              <p:nvPr userDrawn="1"/>
            </p:nvSpPr>
            <p:spPr>
              <a:xfrm>
                <a:off x="12397264" y="437179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Grafiek Bewerken</a:t>
                </a:r>
              </a:p>
            </p:txBody>
          </p:sp>
          <p:sp>
            <p:nvSpPr>
              <p:cNvPr id="114" name="Ovaal 113"/>
              <p:cNvSpPr/>
              <p:nvPr userDrawn="1"/>
            </p:nvSpPr>
            <p:spPr>
              <a:xfrm>
                <a:off x="12391603" y="473828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5" name="Rechte verbindingslijn 114"/>
              <p:cNvCxnSpPr>
                <a:cxnSpLocks/>
              </p:cNvCxnSpPr>
              <p:nvPr userDrawn="1"/>
            </p:nvCxnSpPr>
            <p:spPr>
              <a:xfrm>
                <a:off x="12397263" y="4613425"/>
                <a:ext cx="3178017" cy="0"/>
              </a:xfrm>
              <a:prstGeom prst="line">
                <a:avLst/>
              </a:prstGeom>
              <a:noFill/>
              <a:ln w="3175" cap="flat" cmpd="sng" algn="ctr">
                <a:solidFill>
                  <a:schemeClr val="tx2"/>
                </a:solidFill>
                <a:prstDash val="solid"/>
              </a:ln>
              <a:effectLst/>
            </p:spPr>
          </p:cxnSp>
          <p:sp>
            <p:nvSpPr>
              <p:cNvPr id="116" name="Rechthoek 115"/>
              <p:cNvSpPr/>
              <p:nvPr userDrawn="1"/>
            </p:nvSpPr>
            <p:spPr>
              <a:xfrm>
                <a:off x="12757284" y="4804342"/>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17" name="Groep 116"/>
              <p:cNvGrpSpPr/>
              <p:nvPr userDrawn="1"/>
            </p:nvGrpSpPr>
            <p:grpSpPr>
              <a:xfrm>
                <a:off x="12757283" y="5247353"/>
                <a:ext cx="1482803" cy="639425"/>
                <a:chOff x="12757283" y="4365594"/>
                <a:chExt cx="1482803" cy="639425"/>
              </a:xfrm>
            </p:grpSpPr>
            <p:sp>
              <p:nvSpPr>
                <p:cNvPr id="118" name="Rechthoek 117"/>
                <p:cNvSpPr/>
                <p:nvPr userDrawn="1"/>
              </p:nvSpPr>
              <p:spPr>
                <a:xfrm>
                  <a:off x="12757283" y="4365594"/>
                  <a:ext cx="1405283"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9" name="Rechthoek 118"/>
                <p:cNvSpPr/>
                <p:nvPr userDrawn="1"/>
              </p:nvSpPr>
              <p:spPr>
                <a:xfrm>
                  <a:off x="12768264" y="4676983"/>
                  <a:ext cx="138826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0" name="Tekstvak 119"/>
                <p:cNvSpPr txBox="1"/>
                <p:nvPr userDrawn="1"/>
              </p:nvSpPr>
              <p:spPr>
                <a:xfrm>
                  <a:off x="12997648" y="4404704"/>
                  <a:ext cx="111058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21" name="Tekstvak 120"/>
                <p:cNvSpPr txBox="1"/>
                <p:nvPr userDrawn="1"/>
              </p:nvSpPr>
              <p:spPr>
                <a:xfrm>
                  <a:off x="12984220" y="4725830"/>
                  <a:ext cx="113421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22"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097000"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 name="Groep 122"/>
                <p:cNvGrpSpPr/>
                <p:nvPr userDrawn="1"/>
              </p:nvGrpSpPr>
              <p:grpSpPr>
                <a:xfrm>
                  <a:off x="12831198" y="4432250"/>
                  <a:ext cx="139861" cy="152244"/>
                  <a:chOff x="12574450" y="6053892"/>
                  <a:chExt cx="169232" cy="184215"/>
                </a:xfrm>
              </p:grpSpPr>
              <p:sp>
                <p:nvSpPr>
                  <p:cNvPr id="146" name="Rechthoek 145"/>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chemeClr val="tx2"/>
                      </a:solidFill>
                      <a:latin typeface="+mn-lt"/>
                    </a:endParaRPr>
                  </a:p>
                </p:txBody>
              </p:sp>
              <p:sp>
                <p:nvSpPr>
                  <p:cNvPr id="147" name="Rechthoek 146"/>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chemeClr val="tx2"/>
                      </a:solidFill>
                      <a:latin typeface="+mn-lt"/>
                    </a:endParaRPr>
                  </a:p>
                </p:txBody>
              </p:sp>
              <p:sp>
                <p:nvSpPr>
                  <p:cNvPr id="148" name="Rechthoek 147"/>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chemeClr val="tx2"/>
                      </a:solidFill>
                      <a:latin typeface="+mn-lt"/>
                    </a:endParaRPr>
                  </a:p>
                </p:txBody>
              </p:sp>
            </p:grpSp>
            <p:grpSp>
              <p:nvGrpSpPr>
                <p:cNvPr id="124" name="Groep 123"/>
                <p:cNvGrpSpPr/>
                <p:nvPr userDrawn="1"/>
              </p:nvGrpSpPr>
              <p:grpSpPr>
                <a:xfrm>
                  <a:off x="12831198" y="4748585"/>
                  <a:ext cx="184916" cy="120210"/>
                  <a:chOff x="8815516" y="1076284"/>
                  <a:chExt cx="503174" cy="327105"/>
                </a:xfrm>
              </p:grpSpPr>
              <p:sp>
                <p:nvSpPr>
                  <p:cNvPr id="125" name="Rechthoek 124"/>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126" name="Groep 125"/>
                  <p:cNvGrpSpPr/>
                  <p:nvPr userDrawn="1"/>
                </p:nvGrpSpPr>
                <p:grpSpPr>
                  <a:xfrm>
                    <a:off x="8815517" y="1076284"/>
                    <a:ext cx="503173" cy="327105"/>
                    <a:chOff x="1351248" y="-683635"/>
                    <a:chExt cx="503173" cy="327105"/>
                  </a:xfrm>
                </p:grpSpPr>
                <p:grpSp>
                  <p:nvGrpSpPr>
                    <p:cNvPr id="127" name="Groep 126"/>
                    <p:cNvGrpSpPr/>
                    <p:nvPr userDrawn="1"/>
                  </p:nvGrpSpPr>
                  <p:grpSpPr>
                    <a:xfrm>
                      <a:off x="1351248" y="-683635"/>
                      <a:ext cx="375186" cy="293652"/>
                      <a:chOff x="1094874" y="-884923"/>
                      <a:chExt cx="884668" cy="692417"/>
                    </a:xfrm>
                  </p:grpSpPr>
                  <p:sp>
                    <p:nvSpPr>
                      <p:cNvPr id="132" name="Rechthoek 131"/>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133" name="Groep 132"/>
                      <p:cNvGrpSpPr/>
                      <p:nvPr userDrawn="1"/>
                    </p:nvGrpSpPr>
                    <p:grpSpPr>
                      <a:xfrm>
                        <a:off x="1094874" y="-878306"/>
                        <a:ext cx="867364" cy="685800"/>
                        <a:chOff x="1094874" y="-878306"/>
                        <a:chExt cx="867364" cy="613611"/>
                      </a:xfrm>
                    </p:grpSpPr>
                    <p:cxnSp>
                      <p:nvCxnSpPr>
                        <p:cNvPr id="139" name="Rechte verbindingslijn 138"/>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0" name="Rechte verbindingslijn 139"/>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41" name="Groep 140"/>
                        <p:cNvGrpSpPr/>
                        <p:nvPr userDrawn="1"/>
                      </p:nvGrpSpPr>
                      <p:grpSpPr>
                        <a:xfrm>
                          <a:off x="1270535" y="-878306"/>
                          <a:ext cx="526983" cy="613611"/>
                          <a:chOff x="1270535" y="-745959"/>
                          <a:chExt cx="526983" cy="481264"/>
                        </a:xfrm>
                      </p:grpSpPr>
                      <p:cxnSp>
                        <p:nvCxnSpPr>
                          <p:cNvPr id="142" name="Rechte verbindingslijn 141"/>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34" name="Rechte verbindingslijn 133"/>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35" name="Groep 134"/>
                      <p:cNvGrpSpPr/>
                      <p:nvPr userDrawn="1"/>
                    </p:nvGrpSpPr>
                    <p:grpSpPr>
                      <a:xfrm>
                        <a:off x="1094874" y="-607596"/>
                        <a:ext cx="878306" cy="276726"/>
                        <a:chOff x="1106905" y="-607596"/>
                        <a:chExt cx="878307" cy="276726"/>
                      </a:xfrm>
                    </p:grpSpPr>
                    <p:cxnSp>
                      <p:nvCxnSpPr>
                        <p:cNvPr id="136" name="Rechte verbindingslijn 135"/>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28" name="Groep 127"/>
                    <p:cNvGrpSpPr/>
                    <p:nvPr userDrawn="1"/>
                  </p:nvGrpSpPr>
                  <p:grpSpPr>
                    <a:xfrm rot="2700000">
                      <a:off x="1605871" y="-605080"/>
                      <a:ext cx="90079" cy="407021"/>
                      <a:chOff x="3130062" y="-817193"/>
                      <a:chExt cx="131884" cy="595920"/>
                    </a:xfrm>
                    <a:solidFill>
                      <a:srgbClr val="3399FF"/>
                    </a:solidFill>
                  </p:grpSpPr>
                  <p:sp>
                    <p:nvSpPr>
                      <p:cNvPr id="129" name="Rechthoek 128"/>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0" name="Rechthoek: afgeronde bovenhoeken 129"/>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1" name="Gelijkbenige driehoek 130"/>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grpSp>
            </p:grpSp>
          </p:grpSp>
        </p:grpSp>
      </p:grpSp>
    </p:spTree>
    <p:extLst>
      <p:ext uri="{BB962C8B-B14F-4D97-AF65-F5344CB8AC3E}">
        <p14:creationId xmlns:p14="http://schemas.microsoft.com/office/powerpoint/2010/main" val="1087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0% Grafiek ">
    <p:spTree>
      <p:nvGrpSpPr>
        <p:cNvPr id="1" name=""/>
        <p:cNvGrpSpPr/>
        <p:nvPr/>
      </p:nvGrpSpPr>
      <p:grpSpPr>
        <a:xfrm>
          <a:off x="0" y="0"/>
          <a:ext cx="0" cy="0"/>
          <a:chOff x="0" y="0"/>
          <a:chExt cx="0" cy="0"/>
        </a:xfrm>
      </p:grpSpPr>
      <p:sp>
        <p:nvSpPr>
          <p:cNvPr id="2" name="Titel 1"/>
          <p:cNvSpPr>
            <a:spLocks noGrp="1"/>
          </p:cNvSpPr>
          <p:nvPr>
            <p:ph type="title"/>
          </p:nvPr>
        </p:nvSpPr>
        <p:spPr>
          <a:xfrm>
            <a:off x="368299" y="365126"/>
            <a:ext cx="11453811" cy="272814"/>
          </a:xfrm>
        </p:spPr>
        <p:txBody>
          <a:bodyPr/>
          <a:lstStyle/>
          <a:p>
            <a:r>
              <a:rPr lang="nl-NL"/>
              <a:t>Klik om de stijl te bewerken</a:t>
            </a:r>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Grafiek</a:t>
            </a:r>
          </a:p>
        </p:txBody>
      </p:sp>
      <p:sp>
        <p:nvSpPr>
          <p:cNvPr id="27" name="Tijdelijke aanduiding voor grafiek 8"/>
          <p:cNvSpPr>
            <a:spLocks noGrp="1"/>
          </p:cNvSpPr>
          <p:nvPr>
            <p:ph type="chart" sz="quarter" idx="15" hasCustomPrompt="1"/>
          </p:nvPr>
        </p:nvSpPr>
        <p:spPr>
          <a:xfrm>
            <a:off x="368301" y="1179861"/>
            <a:ext cx="11453810" cy="4636737"/>
          </a:xfrm>
          <a:solidFill>
            <a:schemeClr val="bg1">
              <a:lumMod val="95000"/>
            </a:schemeClr>
          </a:solidFill>
        </p:spPr>
        <p:txBody>
          <a:bodyPr bIns="108000" anchor="ctr">
            <a:normAutofit/>
          </a:bodyPr>
          <a:lstStyle>
            <a:lvl1pPr marL="0" indent="0" algn="ctr">
              <a:lnSpc>
                <a:spcPct val="300000"/>
              </a:lnSpc>
              <a:buNone/>
              <a:defRPr sz="1200"/>
            </a:lvl1pPr>
          </a:lstStyle>
          <a:p>
            <a:r>
              <a:rPr lang="nl-NL" dirty="0"/>
              <a:t>Klik op het icoon om</a:t>
            </a:r>
            <a:br>
              <a:rPr lang="nl-NL" dirty="0"/>
            </a:br>
            <a:r>
              <a:rPr lang="nl-NL" dirty="0"/>
              <a:t>een grafiek toe te voegen</a:t>
            </a:r>
          </a:p>
        </p:txBody>
      </p:sp>
      <p:sp>
        <p:nvSpPr>
          <p:cNvPr id="28"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7" name="Groep 6"/>
          <p:cNvGrpSpPr/>
          <p:nvPr userDrawn="1"/>
        </p:nvGrpSpPr>
        <p:grpSpPr>
          <a:xfrm>
            <a:off x="12391603" y="-17883"/>
            <a:ext cx="3183677" cy="6879634"/>
            <a:chOff x="12391603" y="-17883"/>
            <a:chExt cx="3183677" cy="6879634"/>
          </a:xfrm>
        </p:grpSpPr>
        <p:grpSp>
          <p:nvGrpSpPr>
            <p:cNvPr id="29" name="Meer informatie"/>
            <p:cNvGrpSpPr/>
            <p:nvPr userDrawn="1"/>
          </p:nvGrpSpPr>
          <p:grpSpPr>
            <a:xfrm>
              <a:off x="12396764" y="6078478"/>
              <a:ext cx="3178515" cy="783273"/>
              <a:chOff x="-3741486" y="3359148"/>
              <a:chExt cx="3178515" cy="783273"/>
            </a:xfrm>
          </p:grpSpPr>
          <p:sp>
            <p:nvSpPr>
              <p:cNvPr id="30"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1" name="Rechthoek 30"/>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2" name="Rechte verbindingslijn 31"/>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33" name="Instructie"/>
            <p:cNvGrpSpPr/>
            <p:nvPr userDrawn="1"/>
          </p:nvGrpSpPr>
          <p:grpSpPr>
            <a:xfrm>
              <a:off x="12391603" y="-17883"/>
              <a:ext cx="3183677" cy="2499789"/>
              <a:chOff x="12391603" y="-17883"/>
              <a:chExt cx="3183677" cy="2499789"/>
            </a:xfrm>
          </p:grpSpPr>
          <p:sp>
            <p:nvSpPr>
              <p:cNvPr id="34" name="Rechthoek 33"/>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Grafiek invoegen</a:t>
                </a:r>
              </a:p>
            </p:txBody>
          </p:sp>
          <p:sp>
            <p:nvSpPr>
              <p:cNvPr id="35" name="Ovaal 34"/>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6" name="Rechte verbindingslijn 35"/>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37" name="Rechte verbindingslijn 36"/>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38" name="Rechthoek 37"/>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Klik op het pictogram om een nieuwe grafiek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9" name="Ovaal 38"/>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40" name="Rechthoek 39"/>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1" name="Groep 40"/>
              <p:cNvGrpSpPr/>
              <p:nvPr userDrawn="1"/>
            </p:nvGrpSpPr>
            <p:grpSpPr>
              <a:xfrm>
                <a:off x="12757284" y="2166667"/>
                <a:ext cx="825500" cy="209550"/>
                <a:chOff x="13504624" y="2482850"/>
                <a:chExt cx="825500" cy="209550"/>
              </a:xfrm>
            </p:grpSpPr>
            <p:sp>
              <p:nvSpPr>
                <p:cNvPr id="47" name="Rechthoek 46"/>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48" name="Rechte verbindingslijn 47"/>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9" name="Gelijkbenige driehoek 48"/>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cxnSp>
            <p:nvCxnSpPr>
              <p:cNvPr id="42" name="Rechte verbindingslijn 41"/>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43" name="Grafiek icoon"/>
              <p:cNvGrpSpPr/>
              <p:nvPr userDrawn="1"/>
            </p:nvGrpSpPr>
            <p:grpSpPr>
              <a:xfrm>
                <a:off x="12757284" y="1130736"/>
                <a:ext cx="289372" cy="314992"/>
                <a:chOff x="12468049" y="1754144"/>
                <a:chExt cx="339072" cy="369091"/>
              </a:xfrm>
            </p:grpSpPr>
            <p:sp>
              <p:nvSpPr>
                <p:cNvPr id="44" name="Rechthoek 43"/>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5" name="Rechthoek 44"/>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6" name="Rechthoek 45"/>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grpSp>
        <p:grpSp>
          <p:nvGrpSpPr>
            <p:cNvPr id="50" name="Instructie"/>
            <p:cNvGrpSpPr/>
            <p:nvPr userDrawn="1"/>
          </p:nvGrpSpPr>
          <p:grpSpPr>
            <a:xfrm>
              <a:off x="12391603" y="4350524"/>
              <a:ext cx="3183677" cy="1614821"/>
              <a:chOff x="12391603" y="4371790"/>
              <a:chExt cx="3183677" cy="1614821"/>
            </a:xfrm>
          </p:grpSpPr>
          <p:cxnSp>
            <p:nvCxnSpPr>
              <p:cNvPr id="51" name="Rechte verbindingslijn 50"/>
              <p:cNvCxnSpPr>
                <a:cxnSpLocks/>
              </p:cNvCxnSpPr>
              <p:nvPr userDrawn="1"/>
            </p:nvCxnSpPr>
            <p:spPr>
              <a:xfrm>
                <a:off x="12397263" y="5986611"/>
                <a:ext cx="3178017" cy="0"/>
              </a:xfrm>
              <a:prstGeom prst="line">
                <a:avLst/>
              </a:prstGeom>
              <a:noFill/>
              <a:ln w="3175" cap="flat" cmpd="sng" algn="ctr">
                <a:solidFill>
                  <a:schemeClr val="tx2"/>
                </a:solidFill>
                <a:prstDash val="solid"/>
              </a:ln>
              <a:effectLst/>
            </p:spPr>
          </p:cxnSp>
          <p:sp>
            <p:nvSpPr>
              <p:cNvPr id="52" name="Rechthoek 51"/>
              <p:cNvSpPr/>
              <p:nvPr userDrawn="1"/>
            </p:nvSpPr>
            <p:spPr>
              <a:xfrm>
                <a:off x="12397264" y="437179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Grafiek Bewerken</a:t>
                </a:r>
              </a:p>
            </p:txBody>
          </p:sp>
          <p:sp>
            <p:nvSpPr>
              <p:cNvPr id="53" name="Ovaal 52"/>
              <p:cNvSpPr/>
              <p:nvPr userDrawn="1"/>
            </p:nvSpPr>
            <p:spPr>
              <a:xfrm>
                <a:off x="12391603" y="473828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4" name="Rechte verbindingslijn 53"/>
              <p:cNvCxnSpPr>
                <a:cxnSpLocks/>
              </p:cNvCxnSpPr>
              <p:nvPr userDrawn="1"/>
            </p:nvCxnSpPr>
            <p:spPr>
              <a:xfrm>
                <a:off x="12397263" y="4613425"/>
                <a:ext cx="3178017" cy="0"/>
              </a:xfrm>
              <a:prstGeom prst="line">
                <a:avLst/>
              </a:prstGeom>
              <a:noFill/>
              <a:ln w="3175" cap="flat" cmpd="sng" algn="ctr">
                <a:solidFill>
                  <a:schemeClr val="tx2"/>
                </a:solidFill>
                <a:prstDash val="solid"/>
              </a:ln>
              <a:effectLst/>
            </p:spPr>
          </p:cxnSp>
          <p:sp>
            <p:nvSpPr>
              <p:cNvPr id="55" name="Rechthoek 54"/>
              <p:cNvSpPr/>
              <p:nvPr userDrawn="1"/>
            </p:nvSpPr>
            <p:spPr>
              <a:xfrm>
                <a:off x="12757284" y="4804342"/>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56" name="Groep 55"/>
              <p:cNvGrpSpPr/>
              <p:nvPr userDrawn="1"/>
            </p:nvGrpSpPr>
            <p:grpSpPr>
              <a:xfrm>
                <a:off x="12757283" y="5247353"/>
                <a:ext cx="1482803" cy="639425"/>
                <a:chOff x="12757283" y="4365594"/>
                <a:chExt cx="1482803" cy="639425"/>
              </a:xfrm>
            </p:grpSpPr>
            <p:sp>
              <p:nvSpPr>
                <p:cNvPr id="57" name="Rechthoek 56"/>
                <p:cNvSpPr/>
                <p:nvPr userDrawn="1"/>
              </p:nvSpPr>
              <p:spPr>
                <a:xfrm>
                  <a:off x="12757283" y="4365594"/>
                  <a:ext cx="1405283"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8" name="Rechthoek 57"/>
                <p:cNvSpPr/>
                <p:nvPr userDrawn="1"/>
              </p:nvSpPr>
              <p:spPr>
                <a:xfrm>
                  <a:off x="12768264" y="4676983"/>
                  <a:ext cx="138826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Tekstvak 58"/>
                <p:cNvSpPr txBox="1"/>
                <p:nvPr userDrawn="1"/>
              </p:nvSpPr>
              <p:spPr>
                <a:xfrm>
                  <a:off x="12997648" y="4404704"/>
                  <a:ext cx="111058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60" name="Tekstvak 59"/>
                <p:cNvSpPr txBox="1"/>
                <p:nvPr userDrawn="1"/>
              </p:nvSpPr>
              <p:spPr>
                <a:xfrm>
                  <a:off x="12984220" y="4725830"/>
                  <a:ext cx="113421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61"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097000"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Groep 61"/>
                <p:cNvGrpSpPr/>
                <p:nvPr userDrawn="1"/>
              </p:nvGrpSpPr>
              <p:grpSpPr>
                <a:xfrm>
                  <a:off x="12831198" y="4432250"/>
                  <a:ext cx="139861" cy="152244"/>
                  <a:chOff x="12574450" y="6053892"/>
                  <a:chExt cx="169232" cy="184215"/>
                </a:xfrm>
              </p:grpSpPr>
              <p:sp>
                <p:nvSpPr>
                  <p:cNvPr id="85" name="Rechthoek 84"/>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chemeClr val="tx2"/>
                      </a:solidFill>
                      <a:latin typeface="+mn-lt"/>
                    </a:endParaRPr>
                  </a:p>
                </p:txBody>
              </p:sp>
              <p:sp>
                <p:nvSpPr>
                  <p:cNvPr id="86" name="Rechthoek 85"/>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chemeClr val="tx2"/>
                      </a:solidFill>
                      <a:latin typeface="+mn-lt"/>
                    </a:endParaRPr>
                  </a:p>
                </p:txBody>
              </p:sp>
              <p:sp>
                <p:nvSpPr>
                  <p:cNvPr id="87" name="Rechthoek 86"/>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chemeClr val="tx2"/>
                      </a:solidFill>
                      <a:latin typeface="+mn-lt"/>
                    </a:endParaRPr>
                  </a:p>
                </p:txBody>
              </p:sp>
            </p:grpSp>
            <p:grpSp>
              <p:nvGrpSpPr>
                <p:cNvPr id="63" name="Groep 62"/>
                <p:cNvGrpSpPr/>
                <p:nvPr userDrawn="1"/>
              </p:nvGrpSpPr>
              <p:grpSpPr>
                <a:xfrm>
                  <a:off x="12831198" y="4748585"/>
                  <a:ext cx="184916" cy="120210"/>
                  <a:chOff x="8815516" y="1076284"/>
                  <a:chExt cx="503174" cy="327105"/>
                </a:xfrm>
              </p:grpSpPr>
              <p:sp>
                <p:nvSpPr>
                  <p:cNvPr id="64" name="Rechthoek 63"/>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65" name="Groep 64"/>
                  <p:cNvGrpSpPr/>
                  <p:nvPr userDrawn="1"/>
                </p:nvGrpSpPr>
                <p:grpSpPr>
                  <a:xfrm>
                    <a:off x="8815517" y="1076284"/>
                    <a:ext cx="503173" cy="327105"/>
                    <a:chOff x="1351248" y="-683635"/>
                    <a:chExt cx="503173" cy="327105"/>
                  </a:xfrm>
                </p:grpSpPr>
                <p:grpSp>
                  <p:nvGrpSpPr>
                    <p:cNvPr id="66" name="Groep 65"/>
                    <p:cNvGrpSpPr/>
                    <p:nvPr userDrawn="1"/>
                  </p:nvGrpSpPr>
                  <p:grpSpPr>
                    <a:xfrm>
                      <a:off x="1351248" y="-683635"/>
                      <a:ext cx="375186" cy="293652"/>
                      <a:chOff x="1094874" y="-884923"/>
                      <a:chExt cx="884668" cy="692417"/>
                    </a:xfrm>
                  </p:grpSpPr>
                  <p:sp>
                    <p:nvSpPr>
                      <p:cNvPr id="71" name="Rechthoek 70"/>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72" name="Groep 71"/>
                      <p:cNvGrpSpPr/>
                      <p:nvPr userDrawn="1"/>
                    </p:nvGrpSpPr>
                    <p:grpSpPr>
                      <a:xfrm>
                        <a:off x="1094874" y="-878306"/>
                        <a:ext cx="867364" cy="685800"/>
                        <a:chOff x="1094874" y="-878306"/>
                        <a:chExt cx="867364" cy="613611"/>
                      </a:xfrm>
                    </p:grpSpPr>
                    <p:cxnSp>
                      <p:nvCxnSpPr>
                        <p:cNvPr id="78" name="Rechte verbindingslijn 77"/>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80" name="Groep 79"/>
                        <p:cNvGrpSpPr/>
                        <p:nvPr userDrawn="1"/>
                      </p:nvGrpSpPr>
                      <p:grpSpPr>
                        <a:xfrm>
                          <a:off x="1270535" y="-878306"/>
                          <a:ext cx="526983" cy="613611"/>
                          <a:chOff x="1270535" y="-745959"/>
                          <a:chExt cx="526983" cy="481264"/>
                        </a:xfrm>
                      </p:grpSpPr>
                      <p:cxnSp>
                        <p:nvCxnSpPr>
                          <p:cNvPr id="81" name="Rechte verbindingslijn 80"/>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73" name="Rechte verbindingslijn 72"/>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4" name="Groep 73"/>
                      <p:cNvGrpSpPr/>
                      <p:nvPr userDrawn="1"/>
                    </p:nvGrpSpPr>
                    <p:grpSpPr>
                      <a:xfrm>
                        <a:off x="1094874" y="-607596"/>
                        <a:ext cx="878306" cy="276726"/>
                        <a:chOff x="1106905" y="-607596"/>
                        <a:chExt cx="878307" cy="276726"/>
                      </a:xfrm>
                    </p:grpSpPr>
                    <p:cxnSp>
                      <p:nvCxnSpPr>
                        <p:cNvPr id="75" name="Rechte verbindingslijn 74"/>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67" name="Groep 66"/>
                    <p:cNvGrpSpPr/>
                    <p:nvPr userDrawn="1"/>
                  </p:nvGrpSpPr>
                  <p:grpSpPr>
                    <a:xfrm rot="2700000">
                      <a:off x="1605871" y="-605080"/>
                      <a:ext cx="90079" cy="407021"/>
                      <a:chOff x="3130062" y="-817193"/>
                      <a:chExt cx="131884" cy="595920"/>
                    </a:xfrm>
                    <a:solidFill>
                      <a:srgbClr val="3399FF"/>
                    </a:solidFill>
                  </p:grpSpPr>
                  <p:sp>
                    <p:nvSpPr>
                      <p:cNvPr id="68" name="Rechthoek 67"/>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9" name="Rechthoek: afgeronde bovenhoeken 68"/>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70" name="Gelijkbenige driehoek 69"/>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grpSp>
            </p:grpSp>
          </p:grpSp>
        </p:grpSp>
      </p:grpSp>
    </p:spTree>
    <p:extLst>
      <p:ext uri="{BB962C8B-B14F-4D97-AF65-F5344CB8AC3E}">
        <p14:creationId xmlns:p14="http://schemas.microsoft.com/office/powerpoint/2010/main" val="26217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Tekst + 50% Tabel">
    <p:spTree>
      <p:nvGrpSpPr>
        <p:cNvPr id="1" name=""/>
        <p:cNvGrpSpPr/>
        <p:nvPr/>
      </p:nvGrpSpPr>
      <p:grpSpPr>
        <a:xfrm>
          <a:off x="0" y="0"/>
          <a:ext cx="0" cy="0"/>
          <a:chOff x="0" y="0"/>
          <a:chExt cx="0" cy="0"/>
        </a:xfrm>
      </p:grpSpPr>
      <p:sp>
        <p:nvSpPr>
          <p:cNvPr id="2" name="Titel 1"/>
          <p:cNvSpPr>
            <a:spLocks noGrp="1"/>
          </p:cNvSpPr>
          <p:nvPr>
            <p:ph type="title"/>
          </p:nvPr>
        </p:nvSpPr>
        <p:spPr>
          <a:xfrm>
            <a:off x="368300" y="365126"/>
            <a:ext cx="11455400" cy="272814"/>
          </a:xfrm>
        </p:spPr>
        <p:txBody>
          <a:bodyPr/>
          <a:lstStyle/>
          <a:p>
            <a:r>
              <a:rPr lang="nl-NL"/>
              <a:t>Klik om de stijl te bewerken</a:t>
            </a:r>
          </a:p>
        </p:txBody>
      </p:sp>
      <p:sp>
        <p:nvSpPr>
          <p:cNvPr id="3" name="Tijdelijke aanduiding voor verticale tekst 2"/>
          <p:cNvSpPr>
            <a:spLocks noGrp="1"/>
          </p:cNvSpPr>
          <p:nvPr>
            <p:ph type="body" orient="vert" idx="1" hasCustomPrompt="1"/>
          </p:nvPr>
        </p:nvSpPr>
        <p:spPr>
          <a:xfrm>
            <a:off x="368300" y="1179861"/>
            <a:ext cx="5543550" cy="463673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Sub-</a:t>
            </a:r>
            <a:r>
              <a:rPr lang="nl-NL" noProof="0" dirty="0" err="1"/>
              <a:t>bullet</a:t>
            </a:r>
            <a:r>
              <a:rPr lang="nl-NL" noProof="0" dirty="0"/>
              <a:t> #3</a:t>
            </a:r>
          </a:p>
          <a:p>
            <a:pPr lvl="4"/>
            <a:r>
              <a:rPr lang="nl-NL" noProof="0" dirty="0"/>
              <a:t>Sub-</a:t>
            </a:r>
            <a:r>
              <a:rPr lang="nl-NL" noProof="0" dirty="0" err="1"/>
              <a:t>bullet</a:t>
            </a:r>
            <a:r>
              <a:rPr lang="nl-NL" noProof="0" dirty="0"/>
              <a:t> #4</a:t>
            </a:r>
          </a:p>
          <a:p>
            <a:pPr lvl="5"/>
            <a:r>
              <a:rPr lang="nl-NL" noProof="0" dirty="0"/>
              <a:t>Sub-</a:t>
            </a:r>
            <a:r>
              <a:rPr lang="nl-NL" noProof="0" dirty="0" err="1"/>
              <a:t>bullet</a:t>
            </a:r>
            <a:r>
              <a:rPr lang="nl-NL" noProof="0" dirty="0"/>
              <a:t> #5</a:t>
            </a:r>
          </a:p>
          <a:p>
            <a:pPr lvl="6"/>
            <a:r>
              <a:rPr lang="nl-NL" noProof="0" dirty="0"/>
              <a:t>Leestekst</a:t>
            </a:r>
          </a:p>
          <a:p>
            <a:pPr lvl="7"/>
            <a:r>
              <a:rPr lang="nl-NL" noProof="0" dirty="0"/>
              <a:t>Kopje</a:t>
            </a:r>
          </a:p>
          <a:p>
            <a:pPr lvl="8"/>
            <a:r>
              <a:rPr lang="nl-NL" noProof="0" dirty="0"/>
              <a:t>Bronvermelding</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50% tekst + 50% Tabel</a:t>
            </a:r>
          </a:p>
        </p:txBody>
      </p:sp>
      <p:sp>
        <p:nvSpPr>
          <p:cNvPr id="37" name="Tijdelijke aanduiding voor tabel 36"/>
          <p:cNvSpPr>
            <a:spLocks noGrp="1"/>
          </p:cNvSpPr>
          <p:nvPr>
            <p:ph type="tbl" sz="quarter" idx="15" hasCustomPrompt="1"/>
          </p:nvPr>
        </p:nvSpPr>
        <p:spPr>
          <a:xfrm>
            <a:off x="6278568" y="1179861"/>
            <a:ext cx="5545132" cy="4636738"/>
          </a:xfrm>
          <a:solidFill>
            <a:schemeClr val="bg1">
              <a:lumMod val="95000"/>
            </a:schemeClr>
          </a:solidFill>
        </p:spPr>
        <p:txBody>
          <a:bodyPr bIns="108000" anchor="ctr">
            <a:normAutofit/>
          </a:bodyPr>
          <a:lstStyle>
            <a:lvl1pPr marL="0" indent="0" algn="ctr">
              <a:lnSpc>
                <a:spcPct val="300000"/>
              </a:lnSpc>
              <a:buNone/>
              <a:defRPr sz="1400"/>
            </a:lvl1pPr>
          </a:lstStyle>
          <a:p>
            <a:r>
              <a:rPr lang="nl-NL" dirty="0"/>
              <a:t>Klik op het icoon om</a:t>
            </a:r>
            <a:br>
              <a:rPr lang="nl-NL" dirty="0"/>
            </a:br>
            <a:r>
              <a:rPr lang="nl-NL" dirty="0"/>
              <a:t>een tabel toe te voegen</a:t>
            </a:r>
          </a:p>
        </p:txBody>
      </p:sp>
      <p:sp>
        <p:nvSpPr>
          <p:cNvPr id="38"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39" name="Groep 38"/>
          <p:cNvGrpSpPr/>
          <p:nvPr userDrawn="1"/>
        </p:nvGrpSpPr>
        <p:grpSpPr>
          <a:xfrm>
            <a:off x="-3425006" y="-17883"/>
            <a:ext cx="3188786" cy="4152045"/>
            <a:chOff x="-3425006" y="-17883"/>
            <a:chExt cx="3188786" cy="4152045"/>
          </a:xfrm>
        </p:grpSpPr>
        <p:grpSp>
          <p:nvGrpSpPr>
            <p:cNvPr id="40" name="Instructie"/>
            <p:cNvGrpSpPr/>
            <p:nvPr userDrawn="1"/>
          </p:nvGrpSpPr>
          <p:grpSpPr>
            <a:xfrm>
              <a:off x="-3425006" y="-17883"/>
              <a:ext cx="3188786" cy="3252680"/>
              <a:chOff x="-3746647" y="-17883"/>
              <a:chExt cx="3188786" cy="3252680"/>
            </a:xfrm>
          </p:grpSpPr>
          <p:sp>
            <p:nvSpPr>
              <p:cNvPr id="45" name="Rechthoek 44"/>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46" name="Ovaal 45"/>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7" name="Rechte verbindingslijn 46"/>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49" name="Rechte verbindingslijn 48"/>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Rechthoek 50"/>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52" name="Groep 51"/>
              <p:cNvGrpSpPr/>
              <p:nvPr userDrawn="1"/>
            </p:nvGrpSpPr>
            <p:grpSpPr>
              <a:xfrm>
                <a:off x="-3324475" y="700986"/>
                <a:ext cx="182598" cy="143759"/>
                <a:chOff x="-3310843" y="700986"/>
                <a:chExt cx="182598" cy="143759"/>
              </a:xfrm>
            </p:grpSpPr>
            <p:grpSp>
              <p:nvGrpSpPr>
                <p:cNvPr id="102" name="Groep 101"/>
                <p:cNvGrpSpPr/>
                <p:nvPr userDrawn="1"/>
              </p:nvGrpSpPr>
              <p:grpSpPr>
                <a:xfrm>
                  <a:off x="-3310843" y="700986"/>
                  <a:ext cx="182598" cy="143759"/>
                  <a:chOff x="-3310843" y="700986"/>
                  <a:chExt cx="182598" cy="143759"/>
                </a:xfrm>
              </p:grpSpPr>
              <p:cxnSp>
                <p:nvCxnSpPr>
                  <p:cNvPr id="106" name="Rechte verbindingslijn 105"/>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7" name="Rechte verbindingslijn 106"/>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8" name="Rechte verbindingslijn 107"/>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9" name="Rechte verbindingslijn 108"/>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0" name="Rechte verbindingslijn 109"/>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03" name="Groep 102"/>
                <p:cNvGrpSpPr/>
                <p:nvPr userDrawn="1"/>
              </p:nvGrpSpPr>
              <p:grpSpPr>
                <a:xfrm flipH="1">
                  <a:off x="-3310774" y="735854"/>
                  <a:ext cx="88801" cy="72568"/>
                  <a:chOff x="-2091059" y="1395403"/>
                  <a:chExt cx="157316" cy="128558"/>
                </a:xfrm>
              </p:grpSpPr>
              <p:sp>
                <p:nvSpPr>
                  <p:cNvPr id="104" name="Rechthoek 10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5" name="Pijl: punthaak 10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53" name="Groep 52"/>
              <p:cNvGrpSpPr/>
              <p:nvPr userDrawn="1"/>
            </p:nvGrpSpPr>
            <p:grpSpPr>
              <a:xfrm>
                <a:off x="-3647748" y="700986"/>
                <a:ext cx="182598" cy="143759"/>
                <a:chOff x="-3634116" y="700986"/>
                <a:chExt cx="182598" cy="143759"/>
              </a:xfrm>
            </p:grpSpPr>
            <p:grpSp>
              <p:nvGrpSpPr>
                <p:cNvPr id="93" name="Groep 92"/>
                <p:cNvGrpSpPr/>
                <p:nvPr userDrawn="1"/>
              </p:nvGrpSpPr>
              <p:grpSpPr>
                <a:xfrm>
                  <a:off x="-3634116" y="700986"/>
                  <a:ext cx="182598" cy="143759"/>
                  <a:chOff x="-3634116" y="700986"/>
                  <a:chExt cx="182598" cy="143759"/>
                </a:xfrm>
              </p:grpSpPr>
              <p:cxnSp>
                <p:nvCxnSpPr>
                  <p:cNvPr id="97" name="Rechte verbindingslijn 96"/>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8" name="Rechte verbindingslijn 97"/>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9" name="Rechte verbindingslijn 98"/>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0" name="Rechte verbindingslijn 99"/>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01" name="Rechte verbindingslijn 100"/>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94" name="Groep 93"/>
                <p:cNvGrpSpPr/>
                <p:nvPr userDrawn="1"/>
              </p:nvGrpSpPr>
              <p:grpSpPr>
                <a:xfrm>
                  <a:off x="-3634047" y="735854"/>
                  <a:ext cx="88801" cy="72568"/>
                  <a:chOff x="-2091059" y="1395403"/>
                  <a:chExt cx="157316" cy="128558"/>
                </a:xfrm>
              </p:grpSpPr>
              <p:sp>
                <p:nvSpPr>
                  <p:cNvPr id="95" name="Rechthoek 9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Pijl: punthaak 9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54" name="Rechte verbindingslijn 53"/>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55" name="Rechte verbindingslijn 54"/>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56" name="Groep 55"/>
              <p:cNvGrpSpPr/>
              <p:nvPr userDrawn="1"/>
            </p:nvGrpSpPr>
            <p:grpSpPr>
              <a:xfrm>
                <a:off x="-2746678" y="350909"/>
                <a:ext cx="357690" cy="330595"/>
                <a:chOff x="-2721817" y="347336"/>
                <a:chExt cx="432805" cy="400021"/>
              </a:xfrm>
            </p:grpSpPr>
            <p:sp>
              <p:nvSpPr>
                <p:cNvPr id="82" name="Rechthoek 81"/>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83" name="Groep 82"/>
                <p:cNvGrpSpPr/>
                <p:nvPr userDrawn="1"/>
              </p:nvGrpSpPr>
              <p:grpSpPr>
                <a:xfrm>
                  <a:off x="-2652453" y="431583"/>
                  <a:ext cx="294076" cy="231526"/>
                  <a:chOff x="-3634116" y="700986"/>
                  <a:chExt cx="182598" cy="143759"/>
                </a:xfrm>
              </p:grpSpPr>
              <p:grpSp>
                <p:nvGrpSpPr>
                  <p:cNvPr id="84" name="Groep 83"/>
                  <p:cNvGrpSpPr/>
                  <p:nvPr userDrawn="1"/>
                </p:nvGrpSpPr>
                <p:grpSpPr>
                  <a:xfrm>
                    <a:off x="-3634116" y="700986"/>
                    <a:ext cx="182598" cy="143759"/>
                    <a:chOff x="-3634116" y="700986"/>
                    <a:chExt cx="182598" cy="143759"/>
                  </a:xfrm>
                </p:grpSpPr>
                <p:cxnSp>
                  <p:nvCxnSpPr>
                    <p:cNvPr id="88" name="Rechte verbindingslijn 87"/>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9" name="Rechte verbindingslijn 88"/>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0" name="Rechte verbindingslijn 89"/>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91" name="Rechte verbindingslijn 90"/>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92" name="Rechte verbindingslijn 91"/>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5" name="Groep 84"/>
                  <p:cNvGrpSpPr/>
                  <p:nvPr userDrawn="1"/>
                </p:nvGrpSpPr>
                <p:grpSpPr>
                  <a:xfrm>
                    <a:off x="-3634047" y="735854"/>
                    <a:ext cx="88801" cy="72568"/>
                    <a:chOff x="-2091059" y="1395403"/>
                    <a:chExt cx="157316" cy="128558"/>
                  </a:xfrm>
                </p:grpSpPr>
                <p:sp>
                  <p:nvSpPr>
                    <p:cNvPr id="86" name="Rechthoek 8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7" name="Pijl: punthaak 8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57" name="Groep 56"/>
              <p:cNvGrpSpPr/>
              <p:nvPr userDrawn="1"/>
            </p:nvGrpSpPr>
            <p:grpSpPr>
              <a:xfrm>
                <a:off x="-2746678" y="762183"/>
                <a:ext cx="357690" cy="330595"/>
                <a:chOff x="-2721817" y="782525"/>
                <a:chExt cx="432805" cy="400021"/>
              </a:xfrm>
            </p:grpSpPr>
            <p:sp>
              <p:nvSpPr>
                <p:cNvPr id="71" name="Rechthoek 70"/>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2" name="Groep 71"/>
                <p:cNvGrpSpPr/>
                <p:nvPr userDrawn="1"/>
              </p:nvGrpSpPr>
              <p:grpSpPr>
                <a:xfrm>
                  <a:off x="-2652453" y="866772"/>
                  <a:ext cx="294076" cy="231526"/>
                  <a:chOff x="-3310843" y="700986"/>
                  <a:chExt cx="182598" cy="143759"/>
                </a:xfrm>
              </p:grpSpPr>
              <p:grpSp>
                <p:nvGrpSpPr>
                  <p:cNvPr id="73" name="Groep 72"/>
                  <p:cNvGrpSpPr/>
                  <p:nvPr userDrawn="1"/>
                </p:nvGrpSpPr>
                <p:grpSpPr>
                  <a:xfrm>
                    <a:off x="-3310843" y="700986"/>
                    <a:ext cx="182598" cy="143759"/>
                    <a:chOff x="-3310843" y="700986"/>
                    <a:chExt cx="182598" cy="143759"/>
                  </a:xfrm>
                </p:grpSpPr>
                <p:cxnSp>
                  <p:nvCxnSpPr>
                    <p:cNvPr id="77" name="Rechte verbindingslijn 76"/>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0" name="Rechte verbindingslijn 79"/>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81" name="Rechte verbindingslijn 80"/>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74" name="Groep 73"/>
                  <p:cNvGrpSpPr/>
                  <p:nvPr userDrawn="1"/>
                </p:nvGrpSpPr>
                <p:grpSpPr>
                  <a:xfrm flipH="1">
                    <a:off x="-3310774" y="735854"/>
                    <a:ext cx="88801" cy="72568"/>
                    <a:chOff x="-2091059" y="1395403"/>
                    <a:chExt cx="157316" cy="128558"/>
                  </a:xfrm>
                </p:grpSpPr>
                <p:sp>
                  <p:nvSpPr>
                    <p:cNvPr id="75" name="Rechthoek 7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6" name="Pijl: punthaak 7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58" name="Rechthoek 57"/>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59" name="Rechthoek 58"/>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60" name="Rechte verbindingslijn 59"/>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61" name="Rechthoek 60"/>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62" name="Ovaal 61"/>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63" name="Rechthoek 62"/>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64" name="Ovaal 63"/>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65" name="Rechthoek 64"/>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66" name="Ovaal 65"/>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67" name="Rechthoek 66"/>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68" name="Ovaal 67"/>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69" name="Rechthoek 68"/>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70" name="Rechte verbindingslijn 69"/>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41" name="Meer informatie"/>
            <p:cNvGrpSpPr/>
            <p:nvPr userDrawn="1"/>
          </p:nvGrpSpPr>
          <p:grpSpPr>
            <a:xfrm>
              <a:off x="-3421298" y="3350889"/>
              <a:ext cx="3178515" cy="783273"/>
              <a:chOff x="-3741486" y="3359148"/>
              <a:chExt cx="3178515" cy="783273"/>
            </a:xfrm>
          </p:grpSpPr>
          <p:sp>
            <p:nvSpPr>
              <p:cNvPr id="42"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43" name="Rechthoek 42"/>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4" name="Rechte verbindingslijn 43"/>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38" name="Groep 137"/>
          <p:cNvGrpSpPr/>
          <p:nvPr userDrawn="1"/>
        </p:nvGrpSpPr>
        <p:grpSpPr>
          <a:xfrm>
            <a:off x="12391603" y="-17883"/>
            <a:ext cx="3183677" cy="3416764"/>
            <a:chOff x="12391603" y="-17883"/>
            <a:chExt cx="3183677" cy="3416764"/>
          </a:xfrm>
        </p:grpSpPr>
        <p:grpSp>
          <p:nvGrpSpPr>
            <p:cNvPr id="111" name="Meer informatie"/>
            <p:cNvGrpSpPr/>
            <p:nvPr userDrawn="1"/>
          </p:nvGrpSpPr>
          <p:grpSpPr>
            <a:xfrm>
              <a:off x="12396764" y="2615608"/>
              <a:ext cx="3178515" cy="783273"/>
              <a:chOff x="-3741486" y="3359148"/>
              <a:chExt cx="3178515" cy="783273"/>
            </a:xfrm>
          </p:grpSpPr>
          <p:sp>
            <p:nvSpPr>
              <p:cNvPr id="112"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13" name="Rechthoek 112"/>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4" name="Rechte verbindingslijn 113"/>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115" name="Instructie"/>
            <p:cNvGrpSpPr/>
            <p:nvPr userDrawn="1"/>
          </p:nvGrpSpPr>
          <p:grpSpPr>
            <a:xfrm>
              <a:off x="12391603" y="-17883"/>
              <a:ext cx="3183677" cy="2499789"/>
              <a:chOff x="12391603" y="-17883"/>
              <a:chExt cx="3183677" cy="2499789"/>
            </a:xfrm>
          </p:grpSpPr>
          <p:grpSp>
            <p:nvGrpSpPr>
              <p:cNvPr id="116" name="Instructie"/>
              <p:cNvGrpSpPr/>
              <p:nvPr userDrawn="1"/>
            </p:nvGrpSpPr>
            <p:grpSpPr>
              <a:xfrm>
                <a:off x="12391603" y="-17883"/>
                <a:ext cx="3183677" cy="2499789"/>
                <a:chOff x="12391603" y="-17883"/>
                <a:chExt cx="3183677" cy="2499789"/>
              </a:xfrm>
            </p:grpSpPr>
            <p:sp>
              <p:nvSpPr>
                <p:cNvPr id="126" name="Rechthoek 125"/>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Tabel invoegen</a:t>
                  </a:r>
                </a:p>
              </p:txBody>
            </p:sp>
            <p:sp>
              <p:nvSpPr>
                <p:cNvPr id="127" name="Ovaal 126"/>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28" name="Rechte verbindingslijn 127"/>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29" name="Rechte verbindingslijn 128"/>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30" name="Rechthoek 129"/>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Klik op het pictogram om een nieuwe tabel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1" name="Ovaal 130"/>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32" name="Rechthoek 131"/>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3" name="Groep 132"/>
                <p:cNvGrpSpPr/>
                <p:nvPr userDrawn="1"/>
              </p:nvGrpSpPr>
              <p:grpSpPr>
                <a:xfrm>
                  <a:off x="12757284" y="2166667"/>
                  <a:ext cx="825500" cy="209550"/>
                  <a:chOff x="13504624" y="2482850"/>
                  <a:chExt cx="825500" cy="209550"/>
                </a:xfrm>
              </p:grpSpPr>
              <p:sp>
                <p:nvSpPr>
                  <p:cNvPr id="135" name="Rechthoek 134"/>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136" name="Rechte verbindingslijn 135"/>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cxnSp>
              <p:nvCxnSpPr>
                <p:cNvPr id="134" name="Rechte verbindingslijn 133"/>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grpSp>
            <p:nvGrpSpPr>
              <p:cNvPr id="117" name="Tabel icoon"/>
              <p:cNvGrpSpPr/>
              <p:nvPr userDrawn="1"/>
            </p:nvGrpSpPr>
            <p:grpSpPr>
              <a:xfrm>
                <a:off x="12757284" y="1103568"/>
                <a:ext cx="379277" cy="342580"/>
                <a:chOff x="6072040" y="3376043"/>
                <a:chExt cx="1227920" cy="1109109"/>
              </a:xfrm>
            </p:grpSpPr>
            <p:sp>
              <p:nvSpPr>
                <p:cNvPr id="118" name="Rechthoek 117"/>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9" name="Rechthoek 118"/>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cxnSp>
              <p:nvCxnSpPr>
                <p:cNvPr id="120" name="Rechte verbindingslijn 119"/>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25" name="Rechthoek 124"/>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grpSp>
      </p:grpSp>
    </p:spTree>
    <p:extLst>
      <p:ext uri="{BB962C8B-B14F-4D97-AF65-F5344CB8AC3E}">
        <p14:creationId xmlns:p14="http://schemas.microsoft.com/office/powerpoint/2010/main" val="300762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2" name="Titel 1"/>
          <p:cNvSpPr>
            <a:spLocks noGrp="1"/>
          </p:cNvSpPr>
          <p:nvPr>
            <p:ph type="title"/>
          </p:nvPr>
        </p:nvSpPr>
        <p:spPr>
          <a:xfrm>
            <a:off x="368300" y="365126"/>
            <a:ext cx="11455400" cy="272814"/>
          </a:xfrm>
        </p:spPr>
        <p:txBody>
          <a:bodyPr/>
          <a:lstStyle/>
          <a:p>
            <a:r>
              <a:rPr lang="nl-NL"/>
              <a:t>Klik om de stijl te bewerken</a:t>
            </a:r>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Tabel</a:t>
            </a:r>
          </a:p>
        </p:txBody>
      </p:sp>
      <p:sp>
        <p:nvSpPr>
          <p:cNvPr id="26" name="Tijdelijke aanduiding voor tabel 36"/>
          <p:cNvSpPr>
            <a:spLocks noGrp="1"/>
          </p:cNvSpPr>
          <p:nvPr>
            <p:ph type="tbl" sz="quarter" idx="15" hasCustomPrompt="1"/>
          </p:nvPr>
        </p:nvSpPr>
        <p:spPr>
          <a:xfrm>
            <a:off x="368300" y="1179861"/>
            <a:ext cx="11455400" cy="4636738"/>
          </a:xfrm>
          <a:solidFill>
            <a:schemeClr val="bg1">
              <a:lumMod val="95000"/>
            </a:schemeClr>
          </a:solidFill>
        </p:spPr>
        <p:txBody>
          <a:bodyPr bIns="108000" anchor="ctr">
            <a:normAutofit/>
          </a:bodyPr>
          <a:lstStyle>
            <a:lvl1pPr marL="0" indent="0" algn="ctr">
              <a:lnSpc>
                <a:spcPct val="300000"/>
              </a:lnSpc>
              <a:buNone/>
              <a:defRPr sz="1400"/>
            </a:lvl1pPr>
          </a:lstStyle>
          <a:p>
            <a:r>
              <a:rPr lang="nl-NL" dirty="0"/>
              <a:t>Klik op het icoon om</a:t>
            </a:r>
            <a:br>
              <a:rPr lang="nl-NL" dirty="0"/>
            </a:br>
            <a:r>
              <a:rPr lang="nl-NL" dirty="0"/>
              <a:t>een tabel toe te voegen</a:t>
            </a:r>
          </a:p>
        </p:txBody>
      </p:sp>
      <p:sp>
        <p:nvSpPr>
          <p:cNvPr id="27"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8" name="Groep 27"/>
          <p:cNvGrpSpPr/>
          <p:nvPr userDrawn="1"/>
        </p:nvGrpSpPr>
        <p:grpSpPr>
          <a:xfrm>
            <a:off x="12391603" y="-17883"/>
            <a:ext cx="3183677" cy="3416764"/>
            <a:chOff x="12391603" y="-17883"/>
            <a:chExt cx="3183677" cy="3416764"/>
          </a:xfrm>
        </p:grpSpPr>
        <p:grpSp>
          <p:nvGrpSpPr>
            <p:cNvPr id="29" name="Meer informatie"/>
            <p:cNvGrpSpPr/>
            <p:nvPr userDrawn="1"/>
          </p:nvGrpSpPr>
          <p:grpSpPr>
            <a:xfrm>
              <a:off x="12396764" y="2615608"/>
              <a:ext cx="3178515" cy="783273"/>
              <a:chOff x="-3741486" y="3359148"/>
              <a:chExt cx="3178515" cy="783273"/>
            </a:xfrm>
          </p:grpSpPr>
          <p:sp>
            <p:nvSpPr>
              <p:cNvPr id="53"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54" name="Rechthoek 53"/>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5" name="Rechte verbindingslijn 54"/>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30" name="Instructie"/>
            <p:cNvGrpSpPr/>
            <p:nvPr userDrawn="1"/>
          </p:nvGrpSpPr>
          <p:grpSpPr>
            <a:xfrm>
              <a:off x="12391603" y="-17883"/>
              <a:ext cx="3183677" cy="2499789"/>
              <a:chOff x="12391603" y="-17883"/>
              <a:chExt cx="3183677" cy="2499789"/>
            </a:xfrm>
          </p:grpSpPr>
          <p:grpSp>
            <p:nvGrpSpPr>
              <p:cNvPr id="31" name="Instructie"/>
              <p:cNvGrpSpPr/>
              <p:nvPr userDrawn="1"/>
            </p:nvGrpSpPr>
            <p:grpSpPr>
              <a:xfrm>
                <a:off x="12391603" y="-17883"/>
                <a:ext cx="3183677" cy="2499789"/>
                <a:chOff x="12391603" y="-17883"/>
                <a:chExt cx="3183677" cy="2499789"/>
              </a:xfrm>
            </p:grpSpPr>
            <p:sp>
              <p:nvSpPr>
                <p:cNvPr id="41" name="Rechthoek 40"/>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Tabel invoegen</a:t>
                  </a:r>
                </a:p>
              </p:txBody>
            </p:sp>
            <p:sp>
              <p:nvSpPr>
                <p:cNvPr id="42" name="Ovaal 41"/>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3" name="Rechte verbindingslijn 42"/>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44" name="Rechte verbindingslijn 43"/>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45" name="Rechthoek 44"/>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Klik op het pictogram om een nieuwe tabel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6" name="Ovaal 45"/>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47" name="Rechthoek 46"/>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8" name="Groep 47"/>
                <p:cNvGrpSpPr/>
                <p:nvPr userDrawn="1"/>
              </p:nvGrpSpPr>
              <p:grpSpPr>
                <a:xfrm>
                  <a:off x="12757284" y="2166667"/>
                  <a:ext cx="825500" cy="209550"/>
                  <a:chOff x="13504624" y="2482850"/>
                  <a:chExt cx="825500" cy="209550"/>
                </a:xfrm>
              </p:grpSpPr>
              <p:sp>
                <p:nvSpPr>
                  <p:cNvPr id="50" name="Rechthoek 49"/>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51" name="Rechte verbindingslijn 50"/>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2" name="Gelijkbenige driehoek 51"/>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cxnSp>
              <p:nvCxnSpPr>
                <p:cNvPr id="49" name="Rechte verbindingslijn 48"/>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grpSp>
            <p:nvGrpSpPr>
              <p:cNvPr id="32" name="Tabel icoon"/>
              <p:cNvGrpSpPr/>
              <p:nvPr userDrawn="1"/>
            </p:nvGrpSpPr>
            <p:grpSpPr>
              <a:xfrm>
                <a:off x="12757284" y="1103568"/>
                <a:ext cx="379277" cy="342580"/>
                <a:chOff x="6072040" y="3376043"/>
                <a:chExt cx="1227920" cy="1109109"/>
              </a:xfrm>
            </p:grpSpPr>
            <p:sp>
              <p:nvSpPr>
                <p:cNvPr id="33" name="Rechthoek 32"/>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4" name="Rechthoek 33"/>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cxnSp>
              <p:nvCxnSpPr>
                <p:cNvPr id="35" name="Rechte verbindingslijn 34"/>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40" name="Rechthoek 39"/>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grpSp>
      </p:grpSp>
    </p:spTree>
    <p:extLst>
      <p:ext uri="{BB962C8B-B14F-4D97-AF65-F5344CB8AC3E}">
        <p14:creationId xmlns:p14="http://schemas.microsoft.com/office/powerpoint/2010/main" val="3271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Overzich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Logo Overzicht</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7" name="Groep 6"/>
          <p:cNvGrpSpPr/>
          <p:nvPr userDrawn="1"/>
        </p:nvGrpSpPr>
        <p:grpSpPr>
          <a:xfrm>
            <a:off x="12391603" y="-17883"/>
            <a:ext cx="3183678" cy="5210064"/>
            <a:chOff x="12391603" y="-17883"/>
            <a:chExt cx="3183678" cy="5210064"/>
          </a:xfrm>
        </p:grpSpPr>
        <p:grpSp>
          <p:nvGrpSpPr>
            <p:cNvPr id="165" name="Meer informatie"/>
            <p:cNvGrpSpPr/>
            <p:nvPr userDrawn="1"/>
          </p:nvGrpSpPr>
          <p:grpSpPr>
            <a:xfrm>
              <a:off x="12396764" y="4408908"/>
              <a:ext cx="3178515" cy="783273"/>
              <a:chOff x="-3741486" y="3359148"/>
              <a:chExt cx="3178515" cy="783273"/>
            </a:xfrm>
          </p:grpSpPr>
          <p:sp>
            <p:nvSpPr>
              <p:cNvPr id="166"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67" name="Rechthoek 166"/>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8" name="Rechte verbindingslijn 167"/>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169" name="Instructie"/>
            <p:cNvGrpSpPr/>
            <p:nvPr userDrawn="1"/>
          </p:nvGrpSpPr>
          <p:grpSpPr>
            <a:xfrm>
              <a:off x="12391603" y="-17883"/>
              <a:ext cx="3183678" cy="4337638"/>
              <a:chOff x="12391603" y="-17883"/>
              <a:chExt cx="3183678" cy="4337638"/>
            </a:xfrm>
          </p:grpSpPr>
          <p:sp>
            <p:nvSpPr>
              <p:cNvPr id="170" name="Rechthoek 169"/>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71" name="Ovaal 170"/>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2" name="Rechte verbindingslijn 171"/>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73" name="Rechte verbindingslijn 172"/>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74" name="Rechthoek 173"/>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5" name="Rechte verbindingslijn 174"/>
              <p:cNvCxnSpPr>
                <a:cxnSpLocks/>
              </p:cNvCxnSpPr>
              <p:nvPr userDrawn="1"/>
            </p:nvCxnSpPr>
            <p:spPr>
              <a:xfrm>
                <a:off x="12397263" y="4319755"/>
                <a:ext cx="3178017" cy="0"/>
              </a:xfrm>
              <a:prstGeom prst="line">
                <a:avLst/>
              </a:prstGeom>
              <a:noFill/>
              <a:ln w="3175" cap="flat" cmpd="sng" algn="ctr">
                <a:solidFill>
                  <a:schemeClr val="tx2"/>
                </a:solidFill>
                <a:prstDash val="solid"/>
              </a:ln>
              <a:effectLst/>
            </p:spPr>
          </p:cxnSp>
          <p:sp>
            <p:nvSpPr>
              <p:cNvPr id="176" name="Ovaal 175"/>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77" name="Rechthoek 176"/>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8" name="Groep 177"/>
              <p:cNvGrpSpPr/>
              <p:nvPr userDrawn="1"/>
            </p:nvGrpSpPr>
            <p:grpSpPr>
              <a:xfrm>
                <a:off x="12757284" y="2166667"/>
                <a:ext cx="825500" cy="209550"/>
                <a:chOff x="13504624" y="2482850"/>
                <a:chExt cx="825500" cy="209550"/>
              </a:xfrm>
            </p:grpSpPr>
            <p:sp>
              <p:nvSpPr>
                <p:cNvPr id="206" name="Rechthoek 205"/>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207" name="Rechte verbindingslijn 206"/>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8" name="Gelijkbenige driehoek 207"/>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79" name="Groep 178"/>
              <p:cNvGrpSpPr/>
              <p:nvPr userDrawn="1"/>
            </p:nvGrpSpPr>
            <p:grpSpPr>
              <a:xfrm>
                <a:off x="12757284" y="1123743"/>
                <a:ext cx="294789" cy="318834"/>
                <a:chOff x="14466489" y="1001522"/>
                <a:chExt cx="290627" cy="314333"/>
              </a:xfrm>
            </p:grpSpPr>
            <p:sp>
              <p:nvSpPr>
                <p:cNvPr id="200" name="Rechthoek 19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1" name="Ovaal 20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2" name="Vrije vorm: vorm 20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3" name="Rechthoek: afgeronde hoeken 20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04" name="Rechte verbindingslijn 20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Rechte verbindingslijn 204"/>
                <p:cNvCxnSpPr>
                  <a:cxnSpLocks/>
                  <a:stCxn id="2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0" name="Ovaal 179"/>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81" name="Rechthoek 180"/>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2" name="Rechte verbindingslijn 181"/>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83" name="Groep 182"/>
              <p:cNvGrpSpPr/>
              <p:nvPr userDrawn="1"/>
            </p:nvGrpSpPr>
            <p:grpSpPr>
              <a:xfrm>
                <a:off x="12760356" y="3403241"/>
                <a:ext cx="478350" cy="751185"/>
                <a:chOff x="12760356" y="3403241"/>
                <a:chExt cx="478350" cy="751185"/>
              </a:xfrm>
            </p:grpSpPr>
            <p:grpSp>
              <p:nvGrpSpPr>
                <p:cNvPr id="184" name="Groep 183"/>
                <p:cNvGrpSpPr/>
                <p:nvPr userDrawn="1"/>
              </p:nvGrpSpPr>
              <p:grpSpPr>
                <a:xfrm>
                  <a:off x="12771568" y="3403241"/>
                  <a:ext cx="467138" cy="448489"/>
                  <a:chOff x="12782195" y="3403241"/>
                  <a:chExt cx="467138" cy="448489"/>
                </a:xfrm>
              </p:grpSpPr>
              <p:grpSp>
                <p:nvGrpSpPr>
                  <p:cNvPr id="187" name="Groep 186"/>
                  <p:cNvGrpSpPr/>
                  <p:nvPr userDrawn="1"/>
                </p:nvGrpSpPr>
                <p:grpSpPr>
                  <a:xfrm>
                    <a:off x="12782195" y="3403241"/>
                    <a:ext cx="412967" cy="393907"/>
                    <a:chOff x="13554906" y="3320109"/>
                    <a:chExt cx="443906" cy="423419"/>
                  </a:xfrm>
                </p:grpSpPr>
                <p:grpSp>
                  <p:nvGrpSpPr>
                    <p:cNvPr id="194" name="Groep 193"/>
                    <p:cNvGrpSpPr/>
                    <p:nvPr userDrawn="1"/>
                  </p:nvGrpSpPr>
                  <p:grpSpPr>
                    <a:xfrm>
                      <a:off x="13554906" y="3320109"/>
                      <a:ext cx="443906" cy="423419"/>
                      <a:chOff x="12909684" y="1276143"/>
                      <a:chExt cx="443906" cy="423419"/>
                    </a:xfrm>
                  </p:grpSpPr>
                  <p:sp>
                    <p:nvSpPr>
                      <p:cNvPr id="197" name="Rechthoek 196"/>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98" name="Rechthoek 197"/>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99" name="Ovaal 198"/>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pic>
                  <p:nvPicPr>
                    <p:cNvPr id="195" name="Afbeelding 194"/>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96" name="Afbeelding 195"/>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88" name="Groep 187"/>
                  <p:cNvGrpSpPr/>
                  <p:nvPr userDrawn="1"/>
                </p:nvGrpSpPr>
                <p:grpSpPr>
                  <a:xfrm>
                    <a:off x="13103513" y="3705268"/>
                    <a:ext cx="145820" cy="146462"/>
                    <a:chOff x="13096169" y="3602278"/>
                    <a:chExt cx="145820" cy="146462"/>
                  </a:xfrm>
                </p:grpSpPr>
                <p:sp>
                  <p:nvSpPr>
                    <p:cNvPr id="192" name="Rechthoek 191"/>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3" name="Rechthoek 192"/>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89" name="Groep 188"/>
                  <p:cNvGrpSpPr/>
                  <p:nvPr userDrawn="1"/>
                </p:nvGrpSpPr>
                <p:grpSpPr>
                  <a:xfrm rot="10800000">
                    <a:off x="13061402" y="3665637"/>
                    <a:ext cx="145820" cy="146462"/>
                    <a:chOff x="13096169" y="3602278"/>
                    <a:chExt cx="145820" cy="146462"/>
                  </a:xfrm>
                </p:grpSpPr>
                <p:sp>
                  <p:nvSpPr>
                    <p:cNvPr id="190" name="Rechthoek 189"/>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1" name="Rechthoek 190"/>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sp>
              <p:nvSpPr>
                <p:cNvPr id="185" name="Rechthoek 184"/>
                <p:cNvSpPr/>
                <p:nvPr userDrawn="1"/>
              </p:nvSpPr>
              <p:spPr>
                <a:xfrm>
                  <a:off x="12760356" y="3889891"/>
                  <a:ext cx="467530"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86" name="Gelijkbenige driehoek 185"/>
                <p:cNvSpPr/>
                <p:nvPr userDrawn="1"/>
              </p:nvSpPr>
              <p:spPr>
                <a:xfrm rot="10800000">
                  <a:off x="12950688" y="410327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250" name="Tijdelijke aanduiding voor verticale tekst 2"/>
          <p:cNvSpPr>
            <a:spLocks noGrp="1"/>
          </p:cNvSpPr>
          <p:nvPr>
            <p:ph type="body" orient="vert" idx="1" hasCustomPrompt="1"/>
          </p:nvPr>
        </p:nvSpPr>
        <p:spPr>
          <a:xfrm>
            <a:off x="366139" y="1173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1" name="Tijdelijke aanduiding voor verticale tekst 2"/>
          <p:cNvSpPr>
            <a:spLocks noGrp="1"/>
          </p:cNvSpPr>
          <p:nvPr>
            <p:ph type="body" orient="vert" idx="15" hasCustomPrompt="1"/>
          </p:nvPr>
        </p:nvSpPr>
        <p:spPr>
          <a:xfrm>
            <a:off x="2309239" y="1173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2" name="Tijdelijke aanduiding voor verticale tekst 2"/>
          <p:cNvSpPr>
            <a:spLocks noGrp="1"/>
          </p:cNvSpPr>
          <p:nvPr>
            <p:ph type="body" orient="vert" idx="16" hasCustomPrompt="1"/>
          </p:nvPr>
        </p:nvSpPr>
        <p:spPr>
          <a:xfrm>
            <a:off x="4252339" y="1173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3" name="Tijdelijke aanduiding voor verticale tekst 2"/>
          <p:cNvSpPr>
            <a:spLocks noGrp="1"/>
          </p:cNvSpPr>
          <p:nvPr>
            <p:ph type="body" orient="vert" idx="17" hasCustomPrompt="1"/>
          </p:nvPr>
        </p:nvSpPr>
        <p:spPr>
          <a:xfrm>
            <a:off x="6195439" y="1173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4" name="Tijdelijke aanduiding voor verticale tekst 2"/>
          <p:cNvSpPr>
            <a:spLocks noGrp="1"/>
          </p:cNvSpPr>
          <p:nvPr>
            <p:ph type="body" orient="vert" idx="18" hasCustomPrompt="1"/>
          </p:nvPr>
        </p:nvSpPr>
        <p:spPr>
          <a:xfrm>
            <a:off x="8138539" y="1173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5" name="Tijdelijke aanduiding voor verticale tekst 2"/>
          <p:cNvSpPr>
            <a:spLocks noGrp="1"/>
          </p:cNvSpPr>
          <p:nvPr>
            <p:ph type="body" orient="vert" idx="19" hasCustomPrompt="1"/>
          </p:nvPr>
        </p:nvSpPr>
        <p:spPr>
          <a:xfrm>
            <a:off x="10081639" y="1173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6" name="Tijdelijke aanduiding voor verticale tekst 2"/>
          <p:cNvSpPr>
            <a:spLocks noGrp="1"/>
          </p:cNvSpPr>
          <p:nvPr>
            <p:ph type="body" orient="vert" idx="20" hasCustomPrompt="1"/>
          </p:nvPr>
        </p:nvSpPr>
        <p:spPr>
          <a:xfrm>
            <a:off x="366139" y="2380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7" name="Tijdelijke aanduiding voor verticale tekst 2"/>
          <p:cNvSpPr>
            <a:spLocks noGrp="1"/>
          </p:cNvSpPr>
          <p:nvPr>
            <p:ph type="body" orient="vert" idx="21" hasCustomPrompt="1"/>
          </p:nvPr>
        </p:nvSpPr>
        <p:spPr>
          <a:xfrm>
            <a:off x="2309239" y="2380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8" name="Tijdelijke aanduiding voor verticale tekst 2"/>
          <p:cNvSpPr>
            <a:spLocks noGrp="1"/>
          </p:cNvSpPr>
          <p:nvPr>
            <p:ph type="body" orient="vert" idx="22" hasCustomPrompt="1"/>
          </p:nvPr>
        </p:nvSpPr>
        <p:spPr>
          <a:xfrm>
            <a:off x="4252339" y="2380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59" name="Tijdelijke aanduiding voor verticale tekst 2"/>
          <p:cNvSpPr>
            <a:spLocks noGrp="1"/>
          </p:cNvSpPr>
          <p:nvPr>
            <p:ph type="body" orient="vert" idx="23" hasCustomPrompt="1"/>
          </p:nvPr>
        </p:nvSpPr>
        <p:spPr>
          <a:xfrm>
            <a:off x="6195439" y="2380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0" name="Tijdelijke aanduiding voor verticale tekst 2"/>
          <p:cNvSpPr>
            <a:spLocks noGrp="1"/>
          </p:cNvSpPr>
          <p:nvPr>
            <p:ph type="body" orient="vert" idx="24" hasCustomPrompt="1"/>
          </p:nvPr>
        </p:nvSpPr>
        <p:spPr>
          <a:xfrm>
            <a:off x="8138539" y="2380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1" name="Tijdelijke aanduiding voor verticale tekst 2"/>
          <p:cNvSpPr>
            <a:spLocks noGrp="1"/>
          </p:cNvSpPr>
          <p:nvPr>
            <p:ph type="body" orient="vert" idx="25" hasCustomPrompt="1"/>
          </p:nvPr>
        </p:nvSpPr>
        <p:spPr>
          <a:xfrm>
            <a:off x="10081639" y="2380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2" name="Tijdelijke aanduiding voor verticale tekst 2"/>
          <p:cNvSpPr>
            <a:spLocks noGrp="1"/>
          </p:cNvSpPr>
          <p:nvPr>
            <p:ph type="body" orient="vert" idx="26" hasCustomPrompt="1"/>
          </p:nvPr>
        </p:nvSpPr>
        <p:spPr>
          <a:xfrm>
            <a:off x="366139" y="3586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3" name="Tijdelijke aanduiding voor verticale tekst 2"/>
          <p:cNvSpPr>
            <a:spLocks noGrp="1"/>
          </p:cNvSpPr>
          <p:nvPr>
            <p:ph type="body" orient="vert" idx="27" hasCustomPrompt="1"/>
          </p:nvPr>
        </p:nvSpPr>
        <p:spPr>
          <a:xfrm>
            <a:off x="2309239" y="3586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4" name="Tijdelijke aanduiding voor verticale tekst 2"/>
          <p:cNvSpPr>
            <a:spLocks noGrp="1"/>
          </p:cNvSpPr>
          <p:nvPr>
            <p:ph type="body" orient="vert" idx="28" hasCustomPrompt="1"/>
          </p:nvPr>
        </p:nvSpPr>
        <p:spPr>
          <a:xfrm>
            <a:off x="4252339" y="3586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5" name="Tijdelijke aanduiding voor verticale tekst 2"/>
          <p:cNvSpPr>
            <a:spLocks noGrp="1"/>
          </p:cNvSpPr>
          <p:nvPr>
            <p:ph type="body" orient="vert" idx="29" hasCustomPrompt="1"/>
          </p:nvPr>
        </p:nvSpPr>
        <p:spPr>
          <a:xfrm>
            <a:off x="6195439" y="3586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6" name="Tijdelijke aanduiding voor verticale tekst 2"/>
          <p:cNvSpPr>
            <a:spLocks noGrp="1"/>
          </p:cNvSpPr>
          <p:nvPr>
            <p:ph type="body" orient="vert" idx="30" hasCustomPrompt="1"/>
          </p:nvPr>
        </p:nvSpPr>
        <p:spPr>
          <a:xfrm>
            <a:off x="8138539" y="3586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7" name="Tijdelijke aanduiding voor verticale tekst 2"/>
          <p:cNvSpPr>
            <a:spLocks noGrp="1"/>
          </p:cNvSpPr>
          <p:nvPr>
            <p:ph type="body" orient="vert" idx="31" hasCustomPrompt="1"/>
          </p:nvPr>
        </p:nvSpPr>
        <p:spPr>
          <a:xfrm>
            <a:off x="10081639" y="35867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8" name="Tijdelijke aanduiding voor verticale tekst 2"/>
          <p:cNvSpPr>
            <a:spLocks noGrp="1"/>
          </p:cNvSpPr>
          <p:nvPr>
            <p:ph type="body" orient="vert" idx="32" hasCustomPrompt="1"/>
          </p:nvPr>
        </p:nvSpPr>
        <p:spPr>
          <a:xfrm>
            <a:off x="366139" y="4793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69" name="Tijdelijke aanduiding voor verticale tekst 2"/>
          <p:cNvSpPr>
            <a:spLocks noGrp="1"/>
          </p:cNvSpPr>
          <p:nvPr>
            <p:ph type="body" orient="vert" idx="33" hasCustomPrompt="1"/>
          </p:nvPr>
        </p:nvSpPr>
        <p:spPr>
          <a:xfrm>
            <a:off x="2309239" y="4793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70" name="Tijdelijke aanduiding voor verticale tekst 2"/>
          <p:cNvSpPr>
            <a:spLocks noGrp="1"/>
          </p:cNvSpPr>
          <p:nvPr>
            <p:ph type="body" orient="vert" idx="34" hasCustomPrompt="1"/>
          </p:nvPr>
        </p:nvSpPr>
        <p:spPr>
          <a:xfrm>
            <a:off x="4252339" y="4793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71" name="Tijdelijke aanduiding voor verticale tekst 2"/>
          <p:cNvSpPr>
            <a:spLocks noGrp="1"/>
          </p:cNvSpPr>
          <p:nvPr>
            <p:ph type="body" orient="vert" idx="35" hasCustomPrompt="1"/>
          </p:nvPr>
        </p:nvSpPr>
        <p:spPr>
          <a:xfrm>
            <a:off x="6195439" y="4793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72" name="Tijdelijke aanduiding voor verticale tekst 2"/>
          <p:cNvSpPr>
            <a:spLocks noGrp="1"/>
          </p:cNvSpPr>
          <p:nvPr>
            <p:ph type="body" orient="vert" idx="36" hasCustomPrompt="1"/>
          </p:nvPr>
        </p:nvSpPr>
        <p:spPr>
          <a:xfrm>
            <a:off x="8138539" y="4793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73" name="Tijdelijke aanduiding voor verticale tekst 2"/>
          <p:cNvSpPr>
            <a:spLocks noGrp="1"/>
          </p:cNvSpPr>
          <p:nvPr>
            <p:ph type="body" orient="vert" idx="37" hasCustomPrompt="1"/>
          </p:nvPr>
        </p:nvSpPr>
        <p:spPr>
          <a:xfrm>
            <a:off x="10081639" y="4793200"/>
            <a:ext cx="1726082" cy="1025368"/>
          </a:xfrm>
          <a:solidFill>
            <a:schemeClr val="bg1"/>
          </a:solidFill>
          <a:ln>
            <a:noFill/>
          </a:ln>
          <a:effectLst>
            <a:outerShdw blurRad="63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nl-NL" dirty="0">
                <a:solidFill>
                  <a:schemeClr val="lt1"/>
                </a:solidFill>
              </a:defRPr>
            </a:lvl1pPr>
          </a:lstStyle>
          <a:p>
            <a:pPr marL="0" lvl="0" algn="ctr"/>
            <a:r>
              <a:rPr lang="nl-NL" dirty="0"/>
              <a:t> </a:t>
            </a:r>
          </a:p>
        </p:txBody>
      </p:sp>
      <p:sp>
        <p:nvSpPr>
          <p:cNvPr id="274" name="Tijdelijke aanduiding voor afbeelding 45"/>
          <p:cNvSpPr>
            <a:spLocks noGrp="1"/>
          </p:cNvSpPr>
          <p:nvPr>
            <p:ph type="pic" sz="quarter" idx="38" hasCustomPrompt="1"/>
          </p:nvPr>
        </p:nvSpPr>
        <p:spPr>
          <a:xfrm>
            <a:off x="605974" y="1344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75" name="Tijdelijke aanduiding voor afbeelding 45"/>
          <p:cNvSpPr>
            <a:spLocks noGrp="1"/>
          </p:cNvSpPr>
          <p:nvPr>
            <p:ph type="pic" sz="quarter" idx="39" hasCustomPrompt="1"/>
          </p:nvPr>
        </p:nvSpPr>
        <p:spPr>
          <a:xfrm>
            <a:off x="2549074" y="1344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76" name="Tijdelijke aanduiding voor afbeelding 45"/>
          <p:cNvSpPr>
            <a:spLocks noGrp="1"/>
          </p:cNvSpPr>
          <p:nvPr>
            <p:ph type="pic" sz="quarter" idx="40" hasCustomPrompt="1"/>
          </p:nvPr>
        </p:nvSpPr>
        <p:spPr>
          <a:xfrm>
            <a:off x="4492174" y="1344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77" name="Tijdelijke aanduiding voor afbeelding 45"/>
          <p:cNvSpPr>
            <a:spLocks noGrp="1"/>
          </p:cNvSpPr>
          <p:nvPr>
            <p:ph type="pic" sz="quarter" idx="41" hasCustomPrompt="1"/>
          </p:nvPr>
        </p:nvSpPr>
        <p:spPr>
          <a:xfrm>
            <a:off x="6435274" y="1344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78" name="Tijdelijke aanduiding voor afbeelding 45"/>
          <p:cNvSpPr>
            <a:spLocks noGrp="1"/>
          </p:cNvSpPr>
          <p:nvPr>
            <p:ph type="pic" sz="quarter" idx="42" hasCustomPrompt="1"/>
          </p:nvPr>
        </p:nvSpPr>
        <p:spPr>
          <a:xfrm>
            <a:off x="8378374" y="1344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79" name="Tijdelijke aanduiding voor afbeelding 45"/>
          <p:cNvSpPr>
            <a:spLocks noGrp="1"/>
          </p:cNvSpPr>
          <p:nvPr>
            <p:ph type="pic" sz="quarter" idx="43" hasCustomPrompt="1"/>
          </p:nvPr>
        </p:nvSpPr>
        <p:spPr>
          <a:xfrm>
            <a:off x="10321474" y="1344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0" name="Tijdelijke aanduiding voor afbeelding 45"/>
          <p:cNvSpPr>
            <a:spLocks noGrp="1"/>
          </p:cNvSpPr>
          <p:nvPr>
            <p:ph type="pic" sz="quarter" idx="44" hasCustomPrompt="1"/>
          </p:nvPr>
        </p:nvSpPr>
        <p:spPr>
          <a:xfrm>
            <a:off x="605974" y="2550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1" name="Tijdelijke aanduiding voor afbeelding 45"/>
          <p:cNvSpPr>
            <a:spLocks noGrp="1"/>
          </p:cNvSpPr>
          <p:nvPr>
            <p:ph type="pic" sz="quarter" idx="45" hasCustomPrompt="1"/>
          </p:nvPr>
        </p:nvSpPr>
        <p:spPr>
          <a:xfrm>
            <a:off x="2549074" y="2550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2" name="Tijdelijke aanduiding voor afbeelding 45"/>
          <p:cNvSpPr>
            <a:spLocks noGrp="1"/>
          </p:cNvSpPr>
          <p:nvPr>
            <p:ph type="pic" sz="quarter" idx="46" hasCustomPrompt="1"/>
          </p:nvPr>
        </p:nvSpPr>
        <p:spPr>
          <a:xfrm>
            <a:off x="4492174" y="2550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3" name="Tijdelijke aanduiding voor afbeelding 45"/>
          <p:cNvSpPr>
            <a:spLocks noGrp="1"/>
          </p:cNvSpPr>
          <p:nvPr>
            <p:ph type="pic" sz="quarter" idx="47" hasCustomPrompt="1"/>
          </p:nvPr>
        </p:nvSpPr>
        <p:spPr>
          <a:xfrm>
            <a:off x="6435274" y="2550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4" name="Tijdelijke aanduiding voor afbeelding 45"/>
          <p:cNvSpPr>
            <a:spLocks noGrp="1"/>
          </p:cNvSpPr>
          <p:nvPr>
            <p:ph type="pic" sz="quarter" idx="48" hasCustomPrompt="1"/>
          </p:nvPr>
        </p:nvSpPr>
        <p:spPr>
          <a:xfrm>
            <a:off x="8378374" y="2550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5" name="Tijdelijke aanduiding voor afbeelding 45"/>
          <p:cNvSpPr>
            <a:spLocks noGrp="1"/>
          </p:cNvSpPr>
          <p:nvPr>
            <p:ph type="pic" sz="quarter" idx="49" hasCustomPrompt="1"/>
          </p:nvPr>
        </p:nvSpPr>
        <p:spPr>
          <a:xfrm>
            <a:off x="10321474" y="2550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6" name="Tijdelijke aanduiding voor afbeelding 45"/>
          <p:cNvSpPr>
            <a:spLocks noGrp="1"/>
          </p:cNvSpPr>
          <p:nvPr>
            <p:ph type="pic" sz="quarter" idx="50" hasCustomPrompt="1"/>
          </p:nvPr>
        </p:nvSpPr>
        <p:spPr>
          <a:xfrm>
            <a:off x="605974" y="3757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7" name="Tijdelijke aanduiding voor afbeelding 45"/>
          <p:cNvSpPr>
            <a:spLocks noGrp="1"/>
          </p:cNvSpPr>
          <p:nvPr>
            <p:ph type="pic" sz="quarter" idx="51" hasCustomPrompt="1"/>
          </p:nvPr>
        </p:nvSpPr>
        <p:spPr>
          <a:xfrm>
            <a:off x="2549074" y="3757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8" name="Tijdelijke aanduiding voor afbeelding 45"/>
          <p:cNvSpPr>
            <a:spLocks noGrp="1"/>
          </p:cNvSpPr>
          <p:nvPr>
            <p:ph type="pic" sz="quarter" idx="52" hasCustomPrompt="1"/>
          </p:nvPr>
        </p:nvSpPr>
        <p:spPr>
          <a:xfrm>
            <a:off x="4492174" y="3757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89" name="Tijdelijke aanduiding voor afbeelding 45"/>
          <p:cNvSpPr>
            <a:spLocks noGrp="1"/>
          </p:cNvSpPr>
          <p:nvPr>
            <p:ph type="pic" sz="quarter" idx="53" hasCustomPrompt="1"/>
          </p:nvPr>
        </p:nvSpPr>
        <p:spPr>
          <a:xfrm>
            <a:off x="6435274" y="3757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0" name="Tijdelijke aanduiding voor afbeelding 45"/>
          <p:cNvSpPr>
            <a:spLocks noGrp="1"/>
          </p:cNvSpPr>
          <p:nvPr>
            <p:ph type="pic" sz="quarter" idx="54" hasCustomPrompt="1"/>
          </p:nvPr>
        </p:nvSpPr>
        <p:spPr>
          <a:xfrm>
            <a:off x="8378374" y="3757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1" name="Tijdelijke aanduiding voor afbeelding 45"/>
          <p:cNvSpPr>
            <a:spLocks noGrp="1"/>
          </p:cNvSpPr>
          <p:nvPr>
            <p:ph type="pic" sz="quarter" idx="55" hasCustomPrompt="1"/>
          </p:nvPr>
        </p:nvSpPr>
        <p:spPr>
          <a:xfrm>
            <a:off x="10321474" y="37573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2" name="Tijdelijke aanduiding voor afbeelding 45"/>
          <p:cNvSpPr>
            <a:spLocks noGrp="1"/>
          </p:cNvSpPr>
          <p:nvPr>
            <p:ph type="pic" sz="quarter" idx="56" hasCustomPrompt="1"/>
          </p:nvPr>
        </p:nvSpPr>
        <p:spPr>
          <a:xfrm>
            <a:off x="605974" y="4963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3" name="Tijdelijke aanduiding voor afbeelding 45"/>
          <p:cNvSpPr>
            <a:spLocks noGrp="1"/>
          </p:cNvSpPr>
          <p:nvPr>
            <p:ph type="pic" sz="quarter" idx="57" hasCustomPrompt="1"/>
          </p:nvPr>
        </p:nvSpPr>
        <p:spPr>
          <a:xfrm>
            <a:off x="2549074" y="4963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4" name="Tijdelijke aanduiding voor afbeelding 45"/>
          <p:cNvSpPr>
            <a:spLocks noGrp="1"/>
          </p:cNvSpPr>
          <p:nvPr>
            <p:ph type="pic" sz="quarter" idx="58" hasCustomPrompt="1"/>
          </p:nvPr>
        </p:nvSpPr>
        <p:spPr>
          <a:xfrm>
            <a:off x="4492174" y="4963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5" name="Tijdelijke aanduiding voor afbeelding 45"/>
          <p:cNvSpPr>
            <a:spLocks noGrp="1"/>
          </p:cNvSpPr>
          <p:nvPr>
            <p:ph type="pic" sz="quarter" idx="59" hasCustomPrompt="1"/>
          </p:nvPr>
        </p:nvSpPr>
        <p:spPr>
          <a:xfrm>
            <a:off x="6435274" y="4963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6" name="Tijdelijke aanduiding voor afbeelding 45"/>
          <p:cNvSpPr>
            <a:spLocks noGrp="1"/>
          </p:cNvSpPr>
          <p:nvPr>
            <p:ph type="pic" sz="quarter" idx="60" hasCustomPrompt="1"/>
          </p:nvPr>
        </p:nvSpPr>
        <p:spPr>
          <a:xfrm>
            <a:off x="8378374" y="4963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
        <p:nvSpPr>
          <p:cNvPr id="297" name="Tijdelijke aanduiding voor afbeelding 45"/>
          <p:cNvSpPr>
            <a:spLocks noGrp="1"/>
          </p:cNvSpPr>
          <p:nvPr>
            <p:ph type="pic" sz="quarter" idx="61" hasCustomPrompt="1"/>
          </p:nvPr>
        </p:nvSpPr>
        <p:spPr>
          <a:xfrm>
            <a:off x="10321474" y="4963886"/>
            <a:ext cx="1246412" cy="683996"/>
          </a:xfrm>
          <a:prstGeom prst="rect">
            <a:avLst/>
          </a:prstGeom>
          <a:noFill/>
        </p:spPr>
        <p:txBody>
          <a:bodyPr wrap="square" bIns="108000" anchor="ctr">
            <a:noAutofit/>
          </a:bodyPr>
          <a:lstStyle>
            <a:lvl1pPr marL="0" indent="0" algn="ctr">
              <a:lnSpc>
                <a:spcPct val="300000"/>
              </a:lnSpc>
              <a:buNone/>
              <a:defRPr sz="900"/>
            </a:lvl1pPr>
          </a:lstStyle>
          <a:p>
            <a:r>
              <a:rPr lang="nl-NL" dirty="0"/>
              <a:t>Klik op het icoon om </a:t>
            </a:r>
            <a:br>
              <a:rPr lang="nl-NL" dirty="0"/>
            </a:br>
            <a:r>
              <a:rPr lang="nl-NL" dirty="0"/>
              <a:t>een logo toe te voegen</a:t>
            </a:r>
          </a:p>
        </p:txBody>
      </p:sp>
    </p:spTree>
    <p:extLst>
      <p:ext uri="{BB962C8B-B14F-4D97-AF65-F5344CB8AC3E}">
        <p14:creationId xmlns:p14="http://schemas.microsoft.com/office/powerpoint/2010/main" val="254780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25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750" fill="hold"/>
                                        <p:tgtEl>
                                          <p:spTgt spid="279"/>
                                        </p:tgtEl>
                                        <p:attrNameLst>
                                          <p:attrName>ppt_x</p:attrName>
                                        </p:attrNameLst>
                                      </p:cBhvr>
                                      <p:tavLst>
                                        <p:tav tm="0">
                                          <p:val>
                                            <p:strVal val="1+#ppt_w/2"/>
                                          </p:val>
                                        </p:tav>
                                        <p:tav tm="100000">
                                          <p:val>
                                            <p:strVal val="#ppt_x"/>
                                          </p:val>
                                        </p:tav>
                                      </p:tavLst>
                                    </p:anim>
                                    <p:anim calcmode="lin" valueType="num">
                                      <p:cBhvr additive="base">
                                        <p:cTn id="8" dur="750" fill="hold"/>
                                        <p:tgtEl>
                                          <p:spTgt spid="27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255"/>
                                        </p:tgtEl>
                                        <p:attrNameLst>
                                          <p:attrName>style.visibility</p:attrName>
                                        </p:attrNameLst>
                                      </p:cBhvr>
                                      <p:to>
                                        <p:strVal val="visible"/>
                                      </p:to>
                                    </p:set>
                                    <p:anim calcmode="lin" valueType="num">
                                      <p:cBhvr additive="base">
                                        <p:cTn id="11" dur="750" fill="hold"/>
                                        <p:tgtEl>
                                          <p:spTgt spid="255"/>
                                        </p:tgtEl>
                                        <p:attrNameLst>
                                          <p:attrName>ppt_x</p:attrName>
                                        </p:attrNameLst>
                                      </p:cBhvr>
                                      <p:tavLst>
                                        <p:tav tm="0">
                                          <p:val>
                                            <p:strVal val="1+#ppt_w/2"/>
                                          </p:val>
                                        </p:tav>
                                        <p:tav tm="100000">
                                          <p:val>
                                            <p:strVal val="#ppt_x"/>
                                          </p:val>
                                        </p:tav>
                                      </p:tavLst>
                                    </p:anim>
                                    <p:anim calcmode="lin" valueType="num">
                                      <p:cBhvr additive="base">
                                        <p:cTn id="12" dur="750" fill="hold"/>
                                        <p:tgtEl>
                                          <p:spTgt spid="25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278"/>
                                        </p:tgtEl>
                                        <p:attrNameLst>
                                          <p:attrName>style.visibility</p:attrName>
                                        </p:attrNameLst>
                                      </p:cBhvr>
                                      <p:to>
                                        <p:strVal val="visible"/>
                                      </p:to>
                                    </p:set>
                                    <p:anim calcmode="lin" valueType="num">
                                      <p:cBhvr additive="base">
                                        <p:cTn id="15" dur="750" fill="hold"/>
                                        <p:tgtEl>
                                          <p:spTgt spid="278"/>
                                        </p:tgtEl>
                                        <p:attrNameLst>
                                          <p:attrName>ppt_x</p:attrName>
                                        </p:attrNameLst>
                                      </p:cBhvr>
                                      <p:tavLst>
                                        <p:tav tm="0">
                                          <p:val>
                                            <p:strVal val="1+#ppt_w/2"/>
                                          </p:val>
                                        </p:tav>
                                        <p:tav tm="100000">
                                          <p:val>
                                            <p:strVal val="#ppt_x"/>
                                          </p:val>
                                        </p:tav>
                                      </p:tavLst>
                                    </p:anim>
                                    <p:anim calcmode="lin" valueType="num">
                                      <p:cBhvr additive="base">
                                        <p:cTn id="16" dur="750" fill="hold"/>
                                        <p:tgtEl>
                                          <p:spTgt spid="27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254"/>
                                        </p:tgtEl>
                                        <p:attrNameLst>
                                          <p:attrName>style.visibility</p:attrName>
                                        </p:attrNameLst>
                                      </p:cBhvr>
                                      <p:to>
                                        <p:strVal val="visible"/>
                                      </p:to>
                                    </p:set>
                                    <p:anim calcmode="lin" valueType="num">
                                      <p:cBhvr additive="base">
                                        <p:cTn id="19" dur="750" fill="hold"/>
                                        <p:tgtEl>
                                          <p:spTgt spid="254"/>
                                        </p:tgtEl>
                                        <p:attrNameLst>
                                          <p:attrName>ppt_x</p:attrName>
                                        </p:attrNameLst>
                                      </p:cBhvr>
                                      <p:tavLst>
                                        <p:tav tm="0">
                                          <p:val>
                                            <p:strVal val="1+#ppt_w/2"/>
                                          </p:val>
                                        </p:tav>
                                        <p:tav tm="100000">
                                          <p:val>
                                            <p:strVal val="#ppt_x"/>
                                          </p:val>
                                        </p:tav>
                                      </p:tavLst>
                                    </p:anim>
                                    <p:anim calcmode="lin" valueType="num">
                                      <p:cBhvr additive="base">
                                        <p:cTn id="20" dur="750" fill="hold"/>
                                        <p:tgtEl>
                                          <p:spTgt spid="25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750"/>
                                  </p:stCondLst>
                                  <p:childTnLst>
                                    <p:set>
                                      <p:cBhvr>
                                        <p:cTn id="22" dur="1" fill="hold">
                                          <p:stCondLst>
                                            <p:cond delay="0"/>
                                          </p:stCondLst>
                                        </p:cTn>
                                        <p:tgtEl>
                                          <p:spTgt spid="277"/>
                                        </p:tgtEl>
                                        <p:attrNameLst>
                                          <p:attrName>style.visibility</p:attrName>
                                        </p:attrNameLst>
                                      </p:cBhvr>
                                      <p:to>
                                        <p:strVal val="visible"/>
                                      </p:to>
                                    </p:set>
                                    <p:anim calcmode="lin" valueType="num">
                                      <p:cBhvr additive="base">
                                        <p:cTn id="23" dur="750" fill="hold"/>
                                        <p:tgtEl>
                                          <p:spTgt spid="277"/>
                                        </p:tgtEl>
                                        <p:attrNameLst>
                                          <p:attrName>ppt_x</p:attrName>
                                        </p:attrNameLst>
                                      </p:cBhvr>
                                      <p:tavLst>
                                        <p:tav tm="0">
                                          <p:val>
                                            <p:strVal val="1+#ppt_w/2"/>
                                          </p:val>
                                        </p:tav>
                                        <p:tav tm="100000">
                                          <p:val>
                                            <p:strVal val="#ppt_x"/>
                                          </p:val>
                                        </p:tav>
                                      </p:tavLst>
                                    </p:anim>
                                    <p:anim calcmode="lin" valueType="num">
                                      <p:cBhvr additive="base">
                                        <p:cTn id="24" dur="750" fill="hold"/>
                                        <p:tgtEl>
                                          <p:spTgt spid="277"/>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750"/>
                                  </p:stCondLst>
                                  <p:childTnLst>
                                    <p:set>
                                      <p:cBhvr>
                                        <p:cTn id="26" dur="1" fill="hold">
                                          <p:stCondLst>
                                            <p:cond delay="0"/>
                                          </p:stCondLst>
                                        </p:cTn>
                                        <p:tgtEl>
                                          <p:spTgt spid="253"/>
                                        </p:tgtEl>
                                        <p:attrNameLst>
                                          <p:attrName>style.visibility</p:attrName>
                                        </p:attrNameLst>
                                      </p:cBhvr>
                                      <p:to>
                                        <p:strVal val="visible"/>
                                      </p:to>
                                    </p:set>
                                    <p:anim calcmode="lin" valueType="num">
                                      <p:cBhvr additive="base">
                                        <p:cTn id="27" dur="750" fill="hold"/>
                                        <p:tgtEl>
                                          <p:spTgt spid="253"/>
                                        </p:tgtEl>
                                        <p:attrNameLst>
                                          <p:attrName>ppt_x</p:attrName>
                                        </p:attrNameLst>
                                      </p:cBhvr>
                                      <p:tavLst>
                                        <p:tav tm="0">
                                          <p:val>
                                            <p:strVal val="1+#ppt_w/2"/>
                                          </p:val>
                                        </p:tav>
                                        <p:tav tm="100000">
                                          <p:val>
                                            <p:strVal val="#ppt_x"/>
                                          </p:val>
                                        </p:tav>
                                      </p:tavLst>
                                    </p:anim>
                                    <p:anim calcmode="lin" valueType="num">
                                      <p:cBhvr additive="base">
                                        <p:cTn id="28" dur="750" fill="hold"/>
                                        <p:tgtEl>
                                          <p:spTgt spid="25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276"/>
                                        </p:tgtEl>
                                        <p:attrNameLst>
                                          <p:attrName>style.visibility</p:attrName>
                                        </p:attrNameLst>
                                      </p:cBhvr>
                                      <p:to>
                                        <p:strVal val="visible"/>
                                      </p:to>
                                    </p:set>
                                    <p:anim calcmode="lin" valueType="num">
                                      <p:cBhvr additive="base">
                                        <p:cTn id="31" dur="750" fill="hold"/>
                                        <p:tgtEl>
                                          <p:spTgt spid="276"/>
                                        </p:tgtEl>
                                        <p:attrNameLst>
                                          <p:attrName>ppt_x</p:attrName>
                                        </p:attrNameLst>
                                      </p:cBhvr>
                                      <p:tavLst>
                                        <p:tav tm="0">
                                          <p:val>
                                            <p:strVal val="1+#ppt_w/2"/>
                                          </p:val>
                                        </p:tav>
                                        <p:tav tm="100000">
                                          <p:val>
                                            <p:strVal val="#ppt_x"/>
                                          </p:val>
                                        </p:tav>
                                      </p:tavLst>
                                    </p:anim>
                                    <p:anim calcmode="lin" valueType="num">
                                      <p:cBhvr additive="base">
                                        <p:cTn id="32" dur="750" fill="hold"/>
                                        <p:tgtEl>
                                          <p:spTgt spid="276"/>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252"/>
                                        </p:tgtEl>
                                        <p:attrNameLst>
                                          <p:attrName>style.visibility</p:attrName>
                                        </p:attrNameLst>
                                      </p:cBhvr>
                                      <p:to>
                                        <p:strVal val="visible"/>
                                      </p:to>
                                    </p:set>
                                    <p:anim calcmode="lin" valueType="num">
                                      <p:cBhvr additive="base">
                                        <p:cTn id="35" dur="750" fill="hold"/>
                                        <p:tgtEl>
                                          <p:spTgt spid="252"/>
                                        </p:tgtEl>
                                        <p:attrNameLst>
                                          <p:attrName>ppt_x</p:attrName>
                                        </p:attrNameLst>
                                      </p:cBhvr>
                                      <p:tavLst>
                                        <p:tav tm="0">
                                          <p:val>
                                            <p:strVal val="1+#ppt_w/2"/>
                                          </p:val>
                                        </p:tav>
                                        <p:tav tm="100000">
                                          <p:val>
                                            <p:strVal val="#ppt_x"/>
                                          </p:val>
                                        </p:tav>
                                      </p:tavLst>
                                    </p:anim>
                                    <p:anim calcmode="lin" valueType="num">
                                      <p:cBhvr additive="base">
                                        <p:cTn id="36" dur="750" fill="hold"/>
                                        <p:tgtEl>
                                          <p:spTgt spid="252"/>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275"/>
                                        </p:tgtEl>
                                        <p:attrNameLst>
                                          <p:attrName>style.visibility</p:attrName>
                                        </p:attrNameLst>
                                      </p:cBhvr>
                                      <p:to>
                                        <p:strVal val="visible"/>
                                      </p:to>
                                    </p:set>
                                    <p:anim calcmode="lin" valueType="num">
                                      <p:cBhvr additive="base">
                                        <p:cTn id="39" dur="750" fill="hold"/>
                                        <p:tgtEl>
                                          <p:spTgt spid="275"/>
                                        </p:tgtEl>
                                        <p:attrNameLst>
                                          <p:attrName>ppt_x</p:attrName>
                                        </p:attrNameLst>
                                      </p:cBhvr>
                                      <p:tavLst>
                                        <p:tav tm="0">
                                          <p:val>
                                            <p:strVal val="1+#ppt_w/2"/>
                                          </p:val>
                                        </p:tav>
                                        <p:tav tm="100000">
                                          <p:val>
                                            <p:strVal val="#ppt_x"/>
                                          </p:val>
                                        </p:tav>
                                      </p:tavLst>
                                    </p:anim>
                                    <p:anim calcmode="lin" valueType="num">
                                      <p:cBhvr additive="base">
                                        <p:cTn id="40" dur="750" fill="hold"/>
                                        <p:tgtEl>
                                          <p:spTgt spid="275"/>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50"/>
                                  </p:stCondLst>
                                  <p:childTnLst>
                                    <p:set>
                                      <p:cBhvr>
                                        <p:cTn id="42" dur="1" fill="hold">
                                          <p:stCondLst>
                                            <p:cond delay="0"/>
                                          </p:stCondLst>
                                        </p:cTn>
                                        <p:tgtEl>
                                          <p:spTgt spid="251"/>
                                        </p:tgtEl>
                                        <p:attrNameLst>
                                          <p:attrName>style.visibility</p:attrName>
                                        </p:attrNameLst>
                                      </p:cBhvr>
                                      <p:to>
                                        <p:strVal val="visible"/>
                                      </p:to>
                                    </p:set>
                                    <p:anim calcmode="lin" valueType="num">
                                      <p:cBhvr additive="base">
                                        <p:cTn id="43" dur="750" fill="hold"/>
                                        <p:tgtEl>
                                          <p:spTgt spid="251"/>
                                        </p:tgtEl>
                                        <p:attrNameLst>
                                          <p:attrName>ppt_x</p:attrName>
                                        </p:attrNameLst>
                                      </p:cBhvr>
                                      <p:tavLst>
                                        <p:tav tm="0">
                                          <p:val>
                                            <p:strVal val="1+#ppt_w/2"/>
                                          </p:val>
                                        </p:tav>
                                        <p:tav tm="100000">
                                          <p:val>
                                            <p:strVal val="#ppt_x"/>
                                          </p:val>
                                        </p:tav>
                                      </p:tavLst>
                                    </p:anim>
                                    <p:anim calcmode="lin" valueType="num">
                                      <p:cBhvr additive="base">
                                        <p:cTn id="44" dur="750" fill="hold"/>
                                        <p:tgtEl>
                                          <p:spTgt spid="251"/>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274"/>
                                        </p:tgtEl>
                                        <p:attrNameLst>
                                          <p:attrName>style.visibility</p:attrName>
                                        </p:attrNameLst>
                                      </p:cBhvr>
                                      <p:to>
                                        <p:strVal val="visible"/>
                                      </p:to>
                                    </p:set>
                                    <p:anim calcmode="lin" valueType="num">
                                      <p:cBhvr additive="base">
                                        <p:cTn id="47" dur="750" fill="hold"/>
                                        <p:tgtEl>
                                          <p:spTgt spid="274"/>
                                        </p:tgtEl>
                                        <p:attrNameLst>
                                          <p:attrName>ppt_x</p:attrName>
                                        </p:attrNameLst>
                                      </p:cBhvr>
                                      <p:tavLst>
                                        <p:tav tm="0">
                                          <p:val>
                                            <p:strVal val="1+#ppt_w/2"/>
                                          </p:val>
                                        </p:tav>
                                        <p:tav tm="100000">
                                          <p:val>
                                            <p:strVal val="#ppt_x"/>
                                          </p:val>
                                        </p:tav>
                                      </p:tavLst>
                                    </p:anim>
                                    <p:anim calcmode="lin" valueType="num">
                                      <p:cBhvr additive="base">
                                        <p:cTn id="48" dur="750" fill="hold"/>
                                        <p:tgtEl>
                                          <p:spTgt spid="274"/>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250"/>
                                        </p:tgtEl>
                                        <p:attrNameLst>
                                          <p:attrName>style.visibility</p:attrName>
                                        </p:attrNameLst>
                                      </p:cBhvr>
                                      <p:to>
                                        <p:strVal val="visible"/>
                                      </p:to>
                                    </p:set>
                                    <p:anim calcmode="lin" valueType="num">
                                      <p:cBhvr additive="base">
                                        <p:cTn id="51" dur="750" fill="hold"/>
                                        <p:tgtEl>
                                          <p:spTgt spid="250"/>
                                        </p:tgtEl>
                                        <p:attrNameLst>
                                          <p:attrName>ppt_x</p:attrName>
                                        </p:attrNameLst>
                                      </p:cBhvr>
                                      <p:tavLst>
                                        <p:tav tm="0">
                                          <p:val>
                                            <p:strVal val="1+#ppt_w/2"/>
                                          </p:val>
                                        </p:tav>
                                        <p:tav tm="100000">
                                          <p:val>
                                            <p:strVal val="#ppt_x"/>
                                          </p:val>
                                        </p:tav>
                                      </p:tavLst>
                                    </p:anim>
                                    <p:anim calcmode="lin" valueType="num">
                                      <p:cBhvr additive="base">
                                        <p:cTn id="52" dur="750" fill="hold"/>
                                        <p:tgtEl>
                                          <p:spTgt spid="250"/>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280"/>
                                        </p:tgtEl>
                                        <p:attrNameLst>
                                          <p:attrName>style.visibility</p:attrName>
                                        </p:attrNameLst>
                                      </p:cBhvr>
                                      <p:to>
                                        <p:strVal val="visible"/>
                                      </p:to>
                                    </p:set>
                                    <p:anim calcmode="lin" valueType="num">
                                      <p:cBhvr additive="base">
                                        <p:cTn id="55" dur="750" fill="hold"/>
                                        <p:tgtEl>
                                          <p:spTgt spid="280"/>
                                        </p:tgtEl>
                                        <p:attrNameLst>
                                          <p:attrName>ppt_x</p:attrName>
                                        </p:attrNameLst>
                                      </p:cBhvr>
                                      <p:tavLst>
                                        <p:tav tm="0">
                                          <p:val>
                                            <p:strVal val="1+#ppt_w/2"/>
                                          </p:val>
                                        </p:tav>
                                        <p:tav tm="100000">
                                          <p:val>
                                            <p:strVal val="#ppt_x"/>
                                          </p:val>
                                        </p:tav>
                                      </p:tavLst>
                                    </p:anim>
                                    <p:anim calcmode="lin" valueType="num">
                                      <p:cBhvr additive="base">
                                        <p:cTn id="56" dur="750" fill="hold"/>
                                        <p:tgtEl>
                                          <p:spTgt spid="28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256"/>
                                        </p:tgtEl>
                                        <p:attrNameLst>
                                          <p:attrName>style.visibility</p:attrName>
                                        </p:attrNameLst>
                                      </p:cBhvr>
                                      <p:to>
                                        <p:strVal val="visible"/>
                                      </p:to>
                                    </p:set>
                                    <p:anim calcmode="lin" valueType="num">
                                      <p:cBhvr additive="base">
                                        <p:cTn id="59" dur="750" fill="hold"/>
                                        <p:tgtEl>
                                          <p:spTgt spid="256"/>
                                        </p:tgtEl>
                                        <p:attrNameLst>
                                          <p:attrName>ppt_x</p:attrName>
                                        </p:attrNameLst>
                                      </p:cBhvr>
                                      <p:tavLst>
                                        <p:tav tm="0">
                                          <p:val>
                                            <p:strVal val="1+#ppt_w/2"/>
                                          </p:val>
                                        </p:tav>
                                        <p:tav tm="100000">
                                          <p:val>
                                            <p:strVal val="#ppt_x"/>
                                          </p:val>
                                        </p:tav>
                                      </p:tavLst>
                                    </p:anim>
                                    <p:anim calcmode="lin" valueType="num">
                                      <p:cBhvr additive="base">
                                        <p:cTn id="60" dur="750" fill="hold"/>
                                        <p:tgtEl>
                                          <p:spTgt spid="256"/>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57"/>
                                        </p:tgtEl>
                                        <p:attrNameLst>
                                          <p:attrName>style.visibility</p:attrName>
                                        </p:attrNameLst>
                                      </p:cBhvr>
                                      <p:to>
                                        <p:strVal val="visible"/>
                                      </p:to>
                                    </p:set>
                                    <p:anim calcmode="lin" valueType="num">
                                      <p:cBhvr additive="base">
                                        <p:cTn id="63" dur="750" fill="hold"/>
                                        <p:tgtEl>
                                          <p:spTgt spid="257"/>
                                        </p:tgtEl>
                                        <p:attrNameLst>
                                          <p:attrName>ppt_x</p:attrName>
                                        </p:attrNameLst>
                                      </p:cBhvr>
                                      <p:tavLst>
                                        <p:tav tm="0">
                                          <p:val>
                                            <p:strVal val="1+#ppt_w/2"/>
                                          </p:val>
                                        </p:tav>
                                        <p:tav tm="100000">
                                          <p:val>
                                            <p:strVal val="#ppt_x"/>
                                          </p:val>
                                        </p:tav>
                                      </p:tavLst>
                                    </p:anim>
                                    <p:anim calcmode="lin" valueType="num">
                                      <p:cBhvr additive="base">
                                        <p:cTn id="64" dur="750" fill="hold"/>
                                        <p:tgtEl>
                                          <p:spTgt spid="257"/>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750" fill="hold"/>
                                        <p:tgtEl>
                                          <p:spTgt spid="281"/>
                                        </p:tgtEl>
                                        <p:attrNameLst>
                                          <p:attrName>ppt_x</p:attrName>
                                        </p:attrNameLst>
                                      </p:cBhvr>
                                      <p:tavLst>
                                        <p:tav tm="0">
                                          <p:val>
                                            <p:strVal val="1+#ppt_w/2"/>
                                          </p:val>
                                        </p:tav>
                                        <p:tav tm="100000">
                                          <p:val>
                                            <p:strVal val="#ppt_x"/>
                                          </p:val>
                                        </p:tav>
                                      </p:tavLst>
                                    </p:anim>
                                    <p:anim calcmode="lin" valueType="num">
                                      <p:cBhvr additive="base">
                                        <p:cTn id="68" dur="750" fill="hold"/>
                                        <p:tgtEl>
                                          <p:spTgt spid="281"/>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500"/>
                                  </p:stCondLst>
                                  <p:childTnLst>
                                    <p:set>
                                      <p:cBhvr>
                                        <p:cTn id="70" dur="1" fill="hold">
                                          <p:stCondLst>
                                            <p:cond delay="0"/>
                                          </p:stCondLst>
                                        </p:cTn>
                                        <p:tgtEl>
                                          <p:spTgt spid="258"/>
                                        </p:tgtEl>
                                        <p:attrNameLst>
                                          <p:attrName>style.visibility</p:attrName>
                                        </p:attrNameLst>
                                      </p:cBhvr>
                                      <p:to>
                                        <p:strVal val="visible"/>
                                      </p:to>
                                    </p:set>
                                    <p:anim calcmode="lin" valueType="num">
                                      <p:cBhvr additive="base">
                                        <p:cTn id="71" dur="750" fill="hold"/>
                                        <p:tgtEl>
                                          <p:spTgt spid="258"/>
                                        </p:tgtEl>
                                        <p:attrNameLst>
                                          <p:attrName>ppt_x</p:attrName>
                                        </p:attrNameLst>
                                      </p:cBhvr>
                                      <p:tavLst>
                                        <p:tav tm="0">
                                          <p:val>
                                            <p:strVal val="1+#ppt_w/2"/>
                                          </p:val>
                                        </p:tav>
                                        <p:tav tm="100000">
                                          <p:val>
                                            <p:strVal val="#ppt_x"/>
                                          </p:val>
                                        </p:tav>
                                      </p:tavLst>
                                    </p:anim>
                                    <p:anim calcmode="lin" valueType="num">
                                      <p:cBhvr additive="base">
                                        <p:cTn id="72" dur="750" fill="hold"/>
                                        <p:tgtEl>
                                          <p:spTgt spid="258"/>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500"/>
                                  </p:stCondLst>
                                  <p:childTnLst>
                                    <p:set>
                                      <p:cBhvr>
                                        <p:cTn id="74" dur="1" fill="hold">
                                          <p:stCondLst>
                                            <p:cond delay="0"/>
                                          </p:stCondLst>
                                        </p:cTn>
                                        <p:tgtEl>
                                          <p:spTgt spid="282"/>
                                        </p:tgtEl>
                                        <p:attrNameLst>
                                          <p:attrName>style.visibility</p:attrName>
                                        </p:attrNameLst>
                                      </p:cBhvr>
                                      <p:to>
                                        <p:strVal val="visible"/>
                                      </p:to>
                                    </p:set>
                                    <p:anim calcmode="lin" valueType="num">
                                      <p:cBhvr additive="base">
                                        <p:cTn id="75" dur="750" fill="hold"/>
                                        <p:tgtEl>
                                          <p:spTgt spid="282"/>
                                        </p:tgtEl>
                                        <p:attrNameLst>
                                          <p:attrName>ppt_x</p:attrName>
                                        </p:attrNameLst>
                                      </p:cBhvr>
                                      <p:tavLst>
                                        <p:tav tm="0">
                                          <p:val>
                                            <p:strVal val="1+#ppt_w/2"/>
                                          </p:val>
                                        </p:tav>
                                        <p:tav tm="100000">
                                          <p:val>
                                            <p:strVal val="#ppt_x"/>
                                          </p:val>
                                        </p:tav>
                                      </p:tavLst>
                                    </p:anim>
                                    <p:anim calcmode="lin" valueType="num">
                                      <p:cBhvr additive="base">
                                        <p:cTn id="76" dur="750" fill="hold"/>
                                        <p:tgtEl>
                                          <p:spTgt spid="282"/>
                                        </p:tgtEl>
                                        <p:attrNameLst>
                                          <p:attrName>ppt_y</p:attrName>
                                        </p:attrNameLst>
                                      </p:cBhvr>
                                      <p:tavLst>
                                        <p:tav tm="0">
                                          <p:val>
                                            <p:strVal val="#ppt_y"/>
                                          </p:val>
                                        </p:tav>
                                        <p:tav tm="100000">
                                          <p:val>
                                            <p:strVal val="#ppt_y"/>
                                          </p:val>
                                        </p:tav>
                                      </p:tavLst>
                                    </p:anim>
                                  </p:childTnLst>
                                </p:cTn>
                              </p:par>
                              <p:par>
                                <p:cTn id="77" presetID="2" presetClass="entr" presetSubtype="2" decel="100000" fill="hold" grpId="0" nodeType="withEffect">
                                  <p:stCondLst>
                                    <p:cond delay="750"/>
                                  </p:stCondLst>
                                  <p:childTnLst>
                                    <p:set>
                                      <p:cBhvr>
                                        <p:cTn id="78" dur="1" fill="hold">
                                          <p:stCondLst>
                                            <p:cond delay="0"/>
                                          </p:stCondLst>
                                        </p:cTn>
                                        <p:tgtEl>
                                          <p:spTgt spid="259"/>
                                        </p:tgtEl>
                                        <p:attrNameLst>
                                          <p:attrName>style.visibility</p:attrName>
                                        </p:attrNameLst>
                                      </p:cBhvr>
                                      <p:to>
                                        <p:strVal val="visible"/>
                                      </p:to>
                                    </p:set>
                                    <p:anim calcmode="lin" valueType="num">
                                      <p:cBhvr additive="base">
                                        <p:cTn id="79" dur="750" fill="hold"/>
                                        <p:tgtEl>
                                          <p:spTgt spid="259"/>
                                        </p:tgtEl>
                                        <p:attrNameLst>
                                          <p:attrName>ppt_x</p:attrName>
                                        </p:attrNameLst>
                                      </p:cBhvr>
                                      <p:tavLst>
                                        <p:tav tm="0">
                                          <p:val>
                                            <p:strVal val="1+#ppt_w/2"/>
                                          </p:val>
                                        </p:tav>
                                        <p:tav tm="100000">
                                          <p:val>
                                            <p:strVal val="#ppt_x"/>
                                          </p:val>
                                        </p:tav>
                                      </p:tavLst>
                                    </p:anim>
                                    <p:anim calcmode="lin" valueType="num">
                                      <p:cBhvr additive="base">
                                        <p:cTn id="80" dur="750" fill="hold"/>
                                        <p:tgtEl>
                                          <p:spTgt spid="259"/>
                                        </p:tgtEl>
                                        <p:attrNameLst>
                                          <p:attrName>ppt_y</p:attrName>
                                        </p:attrNameLst>
                                      </p:cBhvr>
                                      <p:tavLst>
                                        <p:tav tm="0">
                                          <p:val>
                                            <p:strVal val="#ppt_y"/>
                                          </p:val>
                                        </p:tav>
                                        <p:tav tm="100000">
                                          <p:val>
                                            <p:strVal val="#ppt_y"/>
                                          </p:val>
                                        </p:tav>
                                      </p:tavLst>
                                    </p:anim>
                                  </p:childTnLst>
                                </p:cTn>
                              </p:par>
                              <p:par>
                                <p:cTn id="81" presetID="2" presetClass="entr" presetSubtype="2" decel="100000" fill="hold" grpId="0" nodeType="withEffect">
                                  <p:stCondLst>
                                    <p:cond delay="750"/>
                                  </p:stCondLst>
                                  <p:childTnLst>
                                    <p:set>
                                      <p:cBhvr>
                                        <p:cTn id="82" dur="1" fill="hold">
                                          <p:stCondLst>
                                            <p:cond delay="0"/>
                                          </p:stCondLst>
                                        </p:cTn>
                                        <p:tgtEl>
                                          <p:spTgt spid="283"/>
                                        </p:tgtEl>
                                        <p:attrNameLst>
                                          <p:attrName>style.visibility</p:attrName>
                                        </p:attrNameLst>
                                      </p:cBhvr>
                                      <p:to>
                                        <p:strVal val="visible"/>
                                      </p:to>
                                    </p:set>
                                    <p:anim calcmode="lin" valueType="num">
                                      <p:cBhvr additive="base">
                                        <p:cTn id="83" dur="750" fill="hold"/>
                                        <p:tgtEl>
                                          <p:spTgt spid="283"/>
                                        </p:tgtEl>
                                        <p:attrNameLst>
                                          <p:attrName>ppt_x</p:attrName>
                                        </p:attrNameLst>
                                      </p:cBhvr>
                                      <p:tavLst>
                                        <p:tav tm="0">
                                          <p:val>
                                            <p:strVal val="1+#ppt_w/2"/>
                                          </p:val>
                                        </p:tav>
                                        <p:tav tm="100000">
                                          <p:val>
                                            <p:strVal val="#ppt_x"/>
                                          </p:val>
                                        </p:tav>
                                      </p:tavLst>
                                    </p:anim>
                                    <p:anim calcmode="lin" valueType="num">
                                      <p:cBhvr additive="base">
                                        <p:cTn id="84" dur="750" fill="hold"/>
                                        <p:tgtEl>
                                          <p:spTgt spid="283"/>
                                        </p:tgtEl>
                                        <p:attrNameLst>
                                          <p:attrName>ppt_y</p:attrName>
                                        </p:attrNameLst>
                                      </p:cBhvr>
                                      <p:tavLst>
                                        <p:tav tm="0">
                                          <p:val>
                                            <p:strVal val="#ppt_y"/>
                                          </p:val>
                                        </p:tav>
                                        <p:tav tm="100000">
                                          <p:val>
                                            <p:strVal val="#ppt_y"/>
                                          </p:val>
                                        </p:tav>
                                      </p:tavLst>
                                    </p:anim>
                                  </p:childTnLst>
                                </p:cTn>
                              </p:par>
                              <p:par>
                                <p:cTn id="85" presetID="2" presetClass="entr" presetSubtype="2" decel="100000" fill="hold" grpId="0" nodeType="withEffect">
                                  <p:stCondLst>
                                    <p:cond delay="1000"/>
                                  </p:stCondLst>
                                  <p:childTnLst>
                                    <p:set>
                                      <p:cBhvr>
                                        <p:cTn id="86" dur="1" fill="hold">
                                          <p:stCondLst>
                                            <p:cond delay="0"/>
                                          </p:stCondLst>
                                        </p:cTn>
                                        <p:tgtEl>
                                          <p:spTgt spid="284"/>
                                        </p:tgtEl>
                                        <p:attrNameLst>
                                          <p:attrName>style.visibility</p:attrName>
                                        </p:attrNameLst>
                                      </p:cBhvr>
                                      <p:to>
                                        <p:strVal val="visible"/>
                                      </p:to>
                                    </p:set>
                                    <p:anim calcmode="lin" valueType="num">
                                      <p:cBhvr additive="base">
                                        <p:cTn id="87" dur="750" fill="hold"/>
                                        <p:tgtEl>
                                          <p:spTgt spid="284"/>
                                        </p:tgtEl>
                                        <p:attrNameLst>
                                          <p:attrName>ppt_x</p:attrName>
                                        </p:attrNameLst>
                                      </p:cBhvr>
                                      <p:tavLst>
                                        <p:tav tm="0">
                                          <p:val>
                                            <p:strVal val="1+#ppt_w/2"/>
                                          </p:val>
                                        </p:tav>
                                        <p:tav tm="100000">
                                          <p:val>
                                            <p:strVal val="#ppt_x"/>
                                          </p:val>
                                        </p:tav>
                                      </p:tavLst>
                                    </p:anim>
                                    <p:anim calcmode="lin" valueType="num">
                                      <p:cBhvr additive="base">
                                        <p:cTn id="88" dur="750" fill="hold"/>
                                        <p:tgtEl>
                                          <p:spTgt spid="284"/>
                                        </p:tgtEl>
                                        <p:attrNameLst>
                                          <p:attrName>ppt_y</p:attrName>
                                        </p:attrNameLst>
                                      </p:cBhvr>
                                      <p:tavLst>
                                        <p:tav tm="0">
                                          <p:val>
                                            <p:strVal val="#ppt_y"/>
                                          </p:val>
                                        </p:tav>
                                        <p:tav tm="100000">
                                          <p:val>
                                            <p:strVal val="#ppt_y"/>
                                          </p:val>
                                        </p:tav>
                                      </p:tavLst>
                                    </p:anim>
                                  </p:childTnLst>
                                </p:cTn>
                              </p:par>
                              <p:par>
                                <p:cTn id="89" presetID="2" presetClass="entr" presetSubtype="2" decel="100000" fill="hold" grpId="0" nodeType="withEffect">
                                  <p:stCondLst>
                                    <p:cond delay="1000"/>
                                  </p:stCondLst>
                                  <p:childTnLst>
                                    <p:set>
                                      <p:cBhvr>
                                        <p:cTn id="90" dur="1" fill="hold">
                                          <p:stCondLst>
                                            <p:cond delay="0"/>
                                          </p:stCondLst>
                                        </p:cTn>
                                        <p:tgtEl>
                                          <p:spTgt spid="260"/>
                                        </p:tgtEl>
                                        <p:attrNameLst>
                                          <p:attrName>style.visibility</p:attrName>
                                        </p:attrNameLst>
                                      </p:cBhvr>
                                      <p:to>
                                        <p:strVal val="visible"/>
                                      </p:to>
                                    </p:set>
                                    <p:anim calcmode="lin" valueType="num">
                                      <p:cBhvr additive="base">
                                        <p:cTn id="91" dur="750" fill="hold"/>
                                        <p:tgtEl>
                                          <p:spTgt spid="260"/>
                                        </p:tgtEl>
                                        <p:attrNameLst>
                                          <p:attrName>ppt_x</p:attrName>
                                        </p:attrNameLst>
                                      </p:cBhvr>
                                      <p:tavLst>
                                        <p:tav tm="0">
                                          <p:val>
                                            <p:strVal val="1+#ppt_w/2"/>
                                          </p:val>
                                        </p:tav>
                                        <p:tav tm="100000">
                                          <p:val>
                                            <p:strVal val="#ppt_x"/>
                                          </p:val>
                                        </p:tav>
                                      </p:tavLst>
                                    </p:anim>
                                    <p:anim calcmode="lin" valueType="num">
                                      <p:cBhvr additive="base">
                                        <p:cTn id="92" dur="750" fill="hold"/>
                                        <p:tgtEl>
                                          <p:spTgt spid="260"/>
                                        </p:tgtEl>
                                        <p:attrNameLst>
                                          <p:attrName>ppt_y</p:attrName>
                                        </p:attrNameLst>
                                      </p:cBhvr>
                                      <p:tavLst>
                                        <p:tav tm="0">
                                          <p:val>
                                            <p:strVal val="#ppt_y"/>
                                          </p:val>
                                        </p:tav>
                                        <p:tav tm="100000">
                                          <p:val>
                                            <p:strVal val="#ppt_y"/>
                                          </p:val>
                                        </p:tav>
                                      </p:tavLst>
                                    </p:anim>
                                  </p:childTnLst>
                                </p:cTn>
                              </p:par>
                              <p:par>
                                <p:cTn id="93" presetID="2" presetClass="entr" presetSubtype="2" decel="100000" fill="hold" grpId="0" nodeType="withEffect">
                                  <p:stCondLst>
                                    <p:cond delay="1250"/>
                                  </p:stCondLst>
                                  <p:childTnLst>
                                    <p:set>
                                      <p:cBhvr>
                                        <p:cTn id="94" dur="1" fill="hold">
                                          <p:stCondLst>
                                            <p:cond delay="0"/>
                                          </p:stCondLst>
                                        </p:cTn>
                                        <p:tgtEl>
                                          <p:spTgt spid="261"/>
                                        </p:tgtEl>
                                        <p:attrNameLst>
                                          <p:attrName>style.visibility</p:attrName>
                                        </p:attrNameLst>
                                      </p:cBhvr>
                                      <p:to>
                                        <p:strVal val="visible"/>
                                      </p:to>
                                    </p:set>
                                    <p:anim calcmode="lin" valueType="num">
                                      <p:cBhvr additive="base">
                                        <p:cTn id="95" dur="750" fill="hold"/>
                                        <p:tgtEl>
                                          <p:spTgt spid="261"/>
                                        </p:tgtEl>
                                        <p:attrNameLst>
                                          <p:attrName>ppt_x</p:attrName>
                                        </p:attrNameLst>
                                      </p:cBhvr>
                                      <p:tavLst>
                                        <p:tav tm="0">
                                          <p:val>
                                            <p:strVal val="1+#ppt_w/2"/>
                                          </p:val>
                                        </p:tav>
                                        <p:tav tm="100000">
                                          <p:val>
                                            <p:strVal val="#ppt_x"/>
                                          </p:val>
                                        </p:tav>
                                      </p:tavLst>
                                    </p:anim>
                                    <p:anim calcmode="lin" valueType="num">
                                      <p:cBhvr additive="base">
                                        <p:cTn id="96" dur="750" fill="hold"/>
                                        <p:tgtEl>
                                          <p:spTgt spid="261"/>
                                        </p:tgtEl>
                                        <p:attrNameLst>
                                          <p:attrName>ppt_y</p:attrName>
                                        </p:attrNameLst>
                                      </p:cBhvr>
                                      <p:tavLst>
                                        <p:tav tm="0">
                                          <p:val>
                                            <p:strVal val="#ppt_y"/>
                                          </p:val>
                                        </p:tav>
                                        <p:tav tm="100000">
                                          <p:val>
                                            <p:strVal val="#ppt_y"/>
                                          </p:val>
                                        </p:tav>
                                      </p:tavLst>
                                    </p:anim>
                                  </p:childTnLst>
                                </p:cTn>
                              </p:par>
                              <p:par>
                                <p:cTn id="97" presetID="2" presetClass="entr" presetSubtype="2" decel="100000" fill="hold" grpId="0" nodeType="withEffect">
                                  <p:stCondLst>
                                    <p:cond delay="1250"/>
                                  </p:stCondLst>
                                  <p:childTnLst>
                                    <p:set>
                                      <p:cBhvr>
                                        <p:cTn id="98" dur="1" fill="hold">
                                          <p:stCondLst>
                                            <p:cond delay="0"/>
                                          </p:stCondLst>
                                        </p:cTn>
                                        <p:tgtEl>
                                          <p:spTgt spid="285"/>
                                        </p:tgtEl>
                                        <p:attrNameLst>
                                          <p:attrName>style.visibility</p:attrName>
                                        </p:attrNameLst>
                                      </p:cBhvr>
                                      <p:to>
                                        <p:strVal val="visible"/>
                                      </p:to>
                                    </p:set>
                                    <p:anim calcmode="lin" valueType="num">
                                      <p:cBhvr additive="base">
                                        <p:cTn id="99" dur="750" fill="hold"/>
                                        <p:tgtEl>
                                          <p:spTgt spid="285"/>
                                        </p:tgtEl>
                                        <p:attrNameLst>
                                          <p:attrName>ppt_x</p:attrName>
                                        </p:attrNameLst>
                                      </p:cBhvr>
                                      <p:tavLst>
                                        <p:tav tm="0">
                                          <p:val>
                                            <p:strVal val="1+#ppt_w/2"/>
                                          </p:val>
                                        </p:tav>
                                        <p:tav tm="100000">
                                          <p:val>
                                            <p:strVal val="#ppt_x"/>
                                          </p:val>
                                        </p:tav>
                                      </p:tavLst>
                                    </p:anim>
                                    <p:anim calcmode="lin" valueType="num">
                                      <p:cBhvr additive="base">
                                        <p:cTn id="100" dur="750" fill="hold"/>
                                        <p:tgtEl>
                                          <p:spTgt spid="285"/>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1250"/>
                                  </p:stCondLst>
                                  <p:childTnLst>
                                    <p:set>
                                      <p:cBhvr>
                                        <p:cTn id="102" dur="1" fill="hold">
                                          <p:stCondLst>
                                            <p:cond delay="0"/>
                                          </p:stCondLst>
                                        </p:cTn>
                                        <p:tgtEl>
                                          <p:spTgt spid="291"/>
                                        </p:tgtEl>
                                        <p:attrNameLst>
                                          <p:attrName>style.visibility</p:attrName>
                                        </p:attrNameLst>
                                      </p:cBhvr>
                                      <p:to>
                                        <p:strVal val="visible"/>
                                      </p:to>
                                    </p:set>
                                    <p:anim calcmode="lin" valueType="num">
                                      <p:cBhvr additive="base">
                                        <p:cTn id="103" dur="750" fill="hold"/>
                                        <p:tgtEl>
                                          <p:spTgt spid="291"/>
                                        </p:tgtEl>
                                        <p:attrNameLst>
                                          <p:attrName>ppt_x</p:attrName>
                                        </p:attrNameLst>
                                      </p:cBhvr>
                                      <p:tavLst>
                                        <p:tav tm="0">
                                          <p:val>
                                            <p:strVal val="1+#ppt_w/2"/>
                                          </p:val>
                                        </p:tav>
                                        <p:tav tm="100000">
                                          <p:val>
                                            <p:strVal val="#ppt_x"/>
                                          </p:val>
                                        </p:tav>
                                      </p:tavLst>
                                    </p:anim>
                                    <p:anim calcmode="lin" valueType="num">
                                      <p:cBhvr additive="base">
                                        <p:cTn id="104" dur="750" fill="hold"/>
                                        <p:tgtEl>
                                          <p:spTgt spid="291"/>
                                        </p:tgtEl>
                                        <p:attrNameLst>
                                          <p:attrName>ppt_y</p:attrName>
                                        </p:attrNameLst>
                                      </p:cBhvr>
                                      <p:tavLst>
                                        <p:tav tm="0">
                                          <p:val>
                                            <p:strVal val="#ppt_y"/>
                                          </p:val>
                                        </p:tav>
                                        <p:tav tm="100000">
                                          <p:val>
                                            <p:strVal val="#ppt_y"/>
                                          </p:val>
                                        </p:tav>
                                      </p:tavLst>
                                    </p:anim>
                                  </p:childTnLst>
                                </p:cTn>
                              </p:par>
                              <p:par>
                                <p:cTn id="105" presetID="2" presetClass="entr" presetSubtype="2" decel="100000" fill="hold" grpId="0" nodeType="withEffect">
                                  <p:stCondLst>
                                    <p:cond delay="1250"/>
                                  </p:stCondLst>
                                  <p:childTnLst>
                                    <p:set>
                                      <p:cBhvr>
                                        <p:cTn id="106" dur="1" fill="hold">
                                          <p:stCondLst>
                                            <p:cond delay="0"/>
                                          </p:stCondLst>
                                        </p:cTn>
                                        <p:tgtEl>
                                          <p:spTgt spid="267"/>
                                        </p:tgtEl>
                                        <p:attrNameLst>
                                          <p:attrName>style.visibility</p:attrName>
                                        </p:attrNameLst>
                                      </p:cBhvr>
                                      <p:to>
                                        <p:strVal val="visible"/>
                                      </p:to>
                                    </p:set>
                                    <p:anim calcmode="lin" valueType="num">
                                      <p:cBhvr additive="base">
                                        <p:cTn id="107" dur="750" fill="hold"/>
                                        <p:tgtEl>
                                          <p:spTgt spid="267"/>
                                        </p:tgtEl>
                                        <p:attrNameLst>
                                          <p:attrName>ppt_x</p:attrName>
                                        </p:attrNameLst>
                                      </p:cBhvr>
                                      <p:tavLst>
                                        <p:tav tm="0">
                                          <p:val>
                                            <p:strVal val="1+#ppt_w/2"/>
                                          </p:val>
                                        </p:tav>
                                        <p:tav tm="100000">
                                          <p:val>
                                            <p:strVal val="#ppt_x"/>
                                          </p:val>
                                        </p:tav>
                                      </p:tavLst>
                                    </p:anim>
                                    <p:anim calcmode="lin" valueType="num">
                                      <p:cBhvr additive="base">
                                        <p:cTn id="108" dur="750" fill="hold"/>
                                        <p:tgtEl>
                                          <p:spTgt spid="267"/>
                                        </p:tgtEl>
                                        <p:attrNameLst>
                                          <p:attrName>ppt_y</p:attrName>
                                        </p:attrNameLst>
                                      </p:cBhvr>
                                      <p:tavLst>
                                        <p:tav tm="0">
                                          <p:val>
                                            <p:strVal val="#ppt_y"/>
                                          </p:val>
                                        </p:tav>
                                        <p:tav tm="100000">
                                          <p:val>
                                            <p:strVal val="#ppt_y"/>
                                          </p:val>
                                        </p:tav>
                                      </p:tavLst>
                                    </p:anim>
                                  </p:childTnLst>
                                </p:cTn>
                              </p:par>
                              <p:par>
                                <p:cTn id="109" presetID="2" presetClass="entr" presetSubtype="2" decel="100000" fill="hold" grpId="0" nodeType="withEffect">
                                  <p:stCondLst>
                                    <p:cond delay="1000"/>
                                  </p:stCondLst>
                                  <p:childTnLst>
                                    <p:set>
                                      <p:cBhvr>
                                        <p:cTn id="110" dur="1" fill="hold">
                                          <p:stCondLst>
                                            <p:cond delay="0"/>
                                          </p:stCondLst>
                                        </p:cTn>
                                        <p:tgtEl>
                                          <p:spTgt spid="290"/>
                                        </p:tgtEl>
                                        <p:attrNameLst>
                                          <p:attrName>style.visibility</p:attrName>
                                        </p:attrNameLst>
                                      </p:cBhvr>
                                      <p:to>
                                        <p:strVal val="visible"/>
                                      </p:to>
                                    </p:set>
                                    <p:anim calcmode="lin" valueType="num">
                                      <p:cBhvr additive="base">
                                        <p:cTn id="111" dur="750" fill="hold"/>
                                        <p:tgtEl>
                                          <p:spTgt spid="290"/>
                                        </p:tgtEl>
                                        <p:attrNameLst>
                                          <p:attrName>ppt_x</p:attrName>
                                        </p:attrNameLst>
                                      </p:cBhvr>
                                      <p:tavLst>
                                        <p:tav tm="0">
                                          <p:val>
                                            <p:strVal val="1+#ppt_w/2"/>
                                          </p:val>
                                        </p:tav>
                                        <p:tav tm="100000">
                                          <p:val>
                                            <p:strVal val="#ppt_x"/>
                                          </p:val>
                                        </p:tav>
                                      </p:tavLst>
                                    </p:anim>
                                    <p:anim calcmode="lin" valueType="num">
                                      <p:cBhvr additive="base">
                                        <p:cTn id="112" dur="750" fill="hold"/>
                                        <p:tgtEl>
                                          <p:spTgt spid="290"/>
                                        </p:tgtEl>
                                        <p:attrNameLst>
                                          <p:attrName>ppt_y</p:attrName>
                                        </p:attrNameLst>
                                      </p:cBhvr>
                                      <p:tavLst>
                                        <p:tav tm="0">
                                          <p:val>
                                            <p:strVal val="#ppt_y"/>
                                          </p:val>
                                        </p:tav>
                                        <p:tav tm="100000">
                                          <p:val>
                                            <p:strVal val="#ppt_y"/>
                                          </p:val>
                                        </p:tav>
                                      </p:tavLst>
                                    </p:anim>
                                  </p:childTnLst>
                                </p:cTn>
                              </p:par>
                              <p:par>
                                <p:cTn id="113" presetID="2" presetClass="entr" presetSubtype="2" decel="100000" fill="hold" grpId="0" nodeType="withEffect">
                                  <p:stCondLst>
                                    <p:cond delay="1000"/>
                                  </p:stCondLst>
                                  <p:childTnLst>
                                    <p:set>
                                      <p:cBhvr>
                                        <p:cTn id="114" dur="1" fill="hold">
                                          <p:stCondLst>
                                            <p:cond delay="0"/>
                                          </p:stCondLst>
                                        </p:cTn>
                                        <p:tgtEl>
                                          <p:spTgt spid="266"/>
                                        </p:tgtEl>
                                        <p:attrNameLst>
                                          <p:attrName>style.visibility</p:attrName>
                                        </p:attrNameLst>
                                      </p:cBhvr>
                                      <p:to>
                                        <p:strVal val="visible"/>
                                      </p:to>
                                    </p:set>
                                    <p:anim calcmode="lin" valueType="num">
                                      <p:cBhvr additive="base">
                                        <p:cTn id="115" dur="750" fill="hold"/>
                                        <p:tgtEl>
                                          <p:spTgt spid="266"/>
                                        </p:tgtEl>
                                        <p:attrNameLst>
                                          <p:attrName>ppt_x</p:attrName>
                                        </p:attrNameLst>
                                      </p:cBhvr>
                                      <p:tavLst>
                                        <p:tav tm="0">
                                          <p:val>
                                            <p:strVal val="1+#ppt_w/2"/>
                                          </p:val>
                                        </p:tav>
                                        <p:tav tm="100000">
                                          <p:val>
                                            <p:strVal val="#ppt_x"/>
                                          </p:val>
                                        </p:tav>
                                      </p:tavLst>
                                    </p:anim>
                                    <p:anim calcmode="lin" valueType="num">
                                      <p:cBhvr additive="base">
                                        <p:cTn id="116" dur="750" fill="hold"/>
                                        <p:tgtEl>
                                          <p:spTgt spid="266"/>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750"/>
                                  </p:stCondLst>
                                  <p:childTnLst>
                                    <p:set>
                                      <p:cBhvr>
                                        <p:cTn id="118" dur="1" fill="hold">
                                          <p:stCondLst>
                                            <p:cond delay="0"/>
                                          </p:stCondLst>
                                        </p:cTn>
                                        <p:tgtEl>
                                          <p:spTgt spid="289"/>
                                        </p:tgtEl>
                                        <p:attrNameLst>
                                          <p:attrName>style.visibility</p:attrName>
                                        </p:attrNameLst>
                                      </p:cBhvr>
                                      <p:to>
                                        <p:strVal val="visible"/>
                                      </p:to>
                                    </p:set>
                                    <p:anim calcmode="lin" valueType="num">
                                      <p:cBhvr additive="base">
                                        <p:cTn id="119" dur="750" fill="hold"/>
                                        <p:tgtEl>
                                          <p:spTgt spid="289"/>
                                        </p:tgtEl>
                                        <p:attrNameLst>
                                          <p:attrName>ppt_x</p:attrName>
                                        </p:attrNameLst>
                                      </p:cBhvr>
                                      <p:tavLst>
                                        <p:tav tm="0">
                                          <p:val>
                                            <p:strVal val="1+#ppt_w/2"/>
                                          </p:val>
                                        </p:tav>
                                        <p:tav tm="100000">
                                          <p:val>
                                            <p:strVal val="#ppt_x"/>
                                          </p:val>
                                        </p:tav>
                                      </p:tavLst>
                                    </p:anim>
                                    <p:anim calcmode="lin" valueType="num">
                                      <p:cBhvr additive="base">
                                        <p:cTn id="120" dur="750" fill="hold"/>
                                        <p:tgtEl>
                                          <p:spTgt spid="289"/>
                                        </p:tgtEl>
                                        <p:attrNameLst>
                                          <p:attrName>ppt_y</p:attrName>
                                        </p:attrNameLst>
                                      </p:cBhvr>
                                      <p:tavLst>
                                        <p:tav tm="0">
                                          <p:val>
                                            <p:strVal val="#ppt_y"/>
                                          </p:val>
                                        </p:tav>
                                        <p:tav tm="100000">
                                          <p:val>
                                            <p:strVal val="#ppt_y"/>
                                          </p:val>
                                        </p:tav>
                                      </p:tavLst>
                                    </p:anim>
                                  </p:childTnLst>
                                </p:cTn>
                              </p:par>
                              <p:par>
                                <p:cTn id="121" presetID="2" presetClass="entr" presetSubtype="2" decel="100000" fill="hold" grpId="0" nodeType="withEffect">
                                  <p:stCondLst>
                                    <p:cond delay="750"/>
                                  </p:stCondLst>
                                  <p:childTnLst>
                                    <p:set>
                                      <p:cBhvr>
                                        <p:cTn id="122" dur="1" fill="hold">
                                          <p:stCondLst>
                                            <p:cond delay="0"/>
                                          </p:stCondLst>
                                        </p:cTn>
                                        <p:tgtEl>
                                          <p:spTgt spid="265"/>
                                        </p:tgtEl>
                                        <p:attrNameLst>
                                          <p:attrName>style.visibility</p:attrName>
                                        </p:attrNameLst>
                                      </p:cBhvr>
                                      <p:to>
                                        <p:strVal val="visible"/>
                                      </p:to>
                                    </p:set>
                                    <p:anim calcmode="lin" valueType="num">
                                      <p:cBhvr additive="base">
                                        <p:cTn id="123" dur="750" fill="hold"/>
                                        <p:tgtEl>
                                          <p:spTgt spid="265"/>
                                        </p:tgtEl>
                                        <p:attrNameLst>
                                          <p:attrName>ppt_x</p:attrName>
                                        </p:attrNameLst>
                                      </p:cBhvr>
                                      <p:tavLst>
                                        <p:tav tm="0">
                                          <p:val>
                                            <p:strVal val="1+#ppt_w/2"/>
                                          </p:val>
                                        </p:tav>
                                        <p:tav tm="100000">
                                          <p:val>
                                            <p:strVal val="#ppt_x"/>
                                          </p:val>
                                        </p:tav>
                                      </p:tavLst>
                                    </p:anim>
                                    <p:anim calcmode="lin" valueType="num">
                                      <p:cBhvr additive="base">
                                        <p:cTn id="124" dur="750" fill="hold"/>
                                        <p:tgtEl>
                                          <p:spTgt spid="265"/>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500"/>
                                  </p:stCondLst>
                                  <p:childTnLst>
                                    <p:set>
                                      <p:cBhvr>
                                        <p:cTn id="126" dur="1" fill="hold">
                                          <p:stCondLst>
                                            <p:cond delay="0"/>
                                          </p:stCondLst>
                                        </p:cTn>
                                        <p:tgtEl>
                                          <p:spTgt spid="288"/>
                                        </p:tgtEl>
                                        <p:attrNameLst>
                                          <p:attrName>style.visibility</p:attrName>
                                        </p:attrNameLst>
                                      </p:cBhvr>
                                      <p:to>
                                        <p:strVal val="visible"/>
                                      </p:to>
                                    </p:set>
                                    <p:anim calcmode="lin" valueType="num">
                                      <p:cBhvr additive="base">
                                        <p:cTn id="127" dur="750" fill="hold"/>
                                        <p:tgtEl>
                                          <p:spTgt spid="288"/>
                                        </p:tgtEl>
                                        <p:attrNameLst>
                                          <p:attrName>ppt_x</p:attrName>
                                        </p:attrNameLst>
                                      </p:cBhvr>
                                      <p:tavLst>
                                        <p:tav tm="0">
                                          <p:val>
                                            <p:strVal val="1+#ppt_w/2"/>
                                          </p:val>
                                        </p:tav>
                                        <p:tav tm="100000">
                                          <p:val>
                                            <p:strVal val="#ppt_x"/>
                                          </p:val>
                                        </p:tav>
                                      </p:tavLst>
                                    </p:anim>
                                    <p:anim calcmode="lin" valueType="num">
                                      <p:cBhvr additive="base">
                                        <p:cTn id="128" dur="750" fill="hold"/>
                                        <p:tgtEl>
                                          <p:spTgt spid="288"/>
                                        </p:tgtEl>
                                        <p:attrNameLst>
                                          <p:attrName>ppt_y</p:attrName>
                                        </p:attrNameLst>
                                      </p:cBhvr>
                                      <p:tavLst>
                                        <p:tav tm="0">
                                          <p:val>
                                            <p:strVal val="#ppt_y"/>
                                          </p:val>
                                        </p:tav>
                                        <p:tav tm="100000">
                                          <p:val>
                                            <p:strVal val="#ppt_y"/>
                                          </p:val>
                                        </p:tav>
                                      </p:tavLst>
                                    </p:anim>
                                  </p:childTnLst>
                                </p:cTn>
                              </p:par>
                              <p:par>
                                <p:cTn id="129" presetID="2" presetClass="entr" presetSubtype="2" decel="100000" fill="hold" grpId="0" nodeType="withEffect">
                                  <p:stCondLst>
                                    <p:cond delay="500"/>
                                  </p:stCondLst>
                                  <p:childTnLst>
                                    <p:set>
                                      <p:cBhvr>
                                        <p:cTn id="130" dur="1" fill="hold">
                                          <p:stCondLst>
                                            <p:cond delay="0"/>
                                          </p:stCondLst>
                                        </p:cTn>
                                        <p:tgtEl>
                                          <p:spTgt spid="264"/>
                                        </p:tgtEl>
                                        <p:attrNameLst>
                                          <p:attrName>style.visibility</p:attrName>
                                        </p:attrNameLst>
                                      </p:cBhvr>
                                      <p:to>
                                        <p:strVal val="visible"/>
                                      </p:to>
                                    </p:set>
                                    <p:anim calcmode="lin" valueType="num">
                                      <p:cBhvr additive="base">
                                        <p:cTn id="131" dur="750" fill="hold"/>
                                        <p:tgtEl>
                                          <p:spTgt spid="264"/>
                                        </p:tgtEl>
                                        <p:attrNameLst>
                                          <p:attrName>ppt_x</p:attrName>
                                        </p:attrNameLst>
                                      </p:cBhvr>
                                      <p:tavLst>
                                        <p:tav tm="0">
                                          <p:val>
                                            <p:strVal val="1+#ppt_w/2"/>
                                          </p:val>
                                        </p:tav>
                                        <p:tav tm="100000">
                                          <p:val>
                                            <p:strVal val="#ppt_x"/>
                                          </p:val>
                                        </p:tav>
                                      </p:tavLst>
                                    </p:anim>
                                    <p:anim calcmode="lin" valueType="num">
                                      <p:cBhvr additive="base">
                                        <p:cTn id="132" dur="750" fill="hold"/>
                                        <p:tgtEl>
                                          <p:spTgt spid="264"/>
                                        </p:tgtEl>
                                        <p:attrNameLst>
                                          <p:attrName>ppt_y</p:attrName>
                                        </p:attrNameLst>
                                      </p:cBhvr>
                                      <p:tavLst>
                                        <p:tav tm="0">
                                          <p:val>
                                            <p:strVal val="#ppt_y"/>
                                          </p:val>
                                        </p:tav>
                                        <p:tav tm="100000">
                                          <p:val>
                                            <p:strVal val="#ppt_y"/>
                                          </p:val>
                                        </p:tav>
                                      </p:tavLst>
                                    </p:anim>
                                  </p:childTnLst>
                                </p:cTn>
                              </p:par>
                              <p:par>
                                <p:cTn id="133" presetID="2" presetClass="entr" presetSubtype="2" decel="100000" fill="hold" grpId="0" nodeType="withEffect">
                                  <p:stCondLst>
                                    <p:cond delay="250"/>
                                  </p:stCondLst>
                                  <p:childTnLst>
                                    <p:set>
                                      <p:cBhvr>
                                        <p:cTn id="134" dur="1" fill="hold">
                                          <p:stCondLst>
                                            <p:cond delay="0"/>
                                          </p:stCondLst>
                                        </p:cTn>
                                        <p:tgtEl>
                                          <p:spTgt spid="287"/>
                                        </p:tgtEl>
                                        <p:attrNameLst>
                                          <p:attrName>style.visibility</p:attrName>
                                        </p:attrNameLst>
                                      </p:cBhvr>
                                      <p:to>
                                        <p:strVal val="visible"/>
                                      </p:to>
                                    </p:set>
                                    <p:anim calcmode="lin" valueType="num">
                                      <p:cBhvr additive="base">
                                        <p:cTn id="135" dur="750" fill="hold"/>
                                        <p:tgtEl>
                                          <p:spTgt spid="287"/>
                                        </p:tgtEl>
                                        <p:attrNameLst>
                                          <p:attrName>ppt_x</p:attrName>
                                        </p:attrNameLst>
                                      </p:cBhvr>
                                      <p:tavLst>
                                        <p:tav tm="0">
                                          <p:val>
                                            <p:strVal val="1+#ppt_w/2"/>
                                          </p:val>
                                        </p:tav>
                                        <p:tav tm="100000">
                                          <p:val>
                                            <p:strVal val="#ppt_x"/>
                                          </p:val>
                                        </p:tav>
                                      </p:tavLst>
                                    </p:anim>
                                    <p:anim calcmode="lin" valueType="num">
                                      <p:cBhvr additive="base">
                                        <p:cTn id="136" dur="750" fill="hold"/>
                                        <p:tgtEl>
                                          <p:spTgt spid="287"/>
                                        </p:tgtEl>
                                        <p:attrNameLst>
                                          <p:attrName>ppt_y</p:attrName>
                                        </p:attrNameLst>
                                      </p:cBhvr>
                                      <p:tavLst>
                                        <p:tav tm="0">
                                          <p:val>
                                            <p:strVal val="#ppt_y"/>
                                          </p:val>
                                        </p:tav>
                                        <p:tav tm="100000">
                                          <p:val>
                                            <p:strVal val="#ppt_y"/>
                                          </p:val>
                                        </p:tav>
                                      </p:tavLst>
                                    </p:anim>
                                  </p:childTnLst>
                                </p:cTn>
                              </p:par>
                              <p:par>
                                <p:cTn id="137" presetID="2" presetClass="entr" presetSubtype="2" decel="100000" fill="hold" grpId="0" nodeType="withEffect">
                                  <p:stCondLst>
                                    <p:cond delay="250"/>
                                  </p:stCondLst>
                                  <p:childTnLst>
                                    <p:set>
                                      <p:cBhvr>
                                        <p:cTn id="138" dur="1" fill="hold">
                                          <p:stCondLst>
                                            <p:cond delay="0"/>
                                          </p:stCondLst>
                                        </p:cTn>
                                        <p:tgtEl>
                                          <p:spTgt spid="263"/>
                                        </p:tgtEl>
                                        <p:attrNameLst>
                                          <p:attrName>style.visibility</p:attrName>
                                        </p:attrNameLst>
                                      </p:cBhvr>
                                      <p:to>
                                        <p:strVal val="visible"/>
                                      </p:to>
                                    </p:set>
                                    <p:anim calcmode="lin" valueType="num">
                                      <p:cBhvr additive="base">
                                        <p:cTn id="139" dur="750" fill="hold"/>
                                        <p:tgtEl>
                                          <p:spTgt spid="263"/>
                                        </p:tgtEl>
                                        <p:attrNameLst>
                                          <p:attrName>ppt_x</p:attrName>
                                        </p:attrNameLst>
                                      </p:cBhvr>
                                      <p:tavLst>
                                        <p:tav tm="0">
                                          <p:val>
                                            <p:strVal val="1+#ppt_w/2"/>
                                          </p:val>
                                        </p:tav>
                                        <p:tav tm="100000">
                                          <p:val>
                                            <p:strVal val="#ppt_x"/>
                                          </p:val>
                                        </p:tav>
                                      </p:tavLst>
                                    </p:anim>
                                    <p:anim calcmode="lin" valueType="num">
                                      <p:cBhvr additive="base">
                                        <p:cTn id="140" dur="750" fill="hold"/>
                                        <p:tgtEl>
                                          <p:spTgt spid="263"/>
                                        </p:tgtEl>
                                        <p:attrNameLst>
                                          <p:attrName>ppt_y</p:attrName>
                                        </p:attrNameLst>
                                      </p:cBhvr>
                                      <p:tavLst>
                                        <p:tav tm="0">
                                          <p:val>
                                            <p:strVal val="#ppt_y"/>
                                          </p:val>
                                        </p:tav>
                                        <p:tav tm="100000">
                                          <p:val>
                                            <p:strVal val="#ppt_y"/>
                                          </p:val>
                                        </p:tav>
                                      </p:tavLst>
                                    </p:anim>
                                  </p:childTnLst>
                                </p:cTn>
                              </p:par>
                              <p:par>
                                <p:cTn id="141" presetID="2" presetClass="entr" presetSubtype="2" decel="100000" fill="hold" grpId="0" nodeType="withEffect">
                                  <p:stCondLst>
                                    <p:cond delay="0"/>
                                  </p:stCondLst>
                                  <p:childTnLst>
                                    <p:set>
                                      <p:cBhvr>
                                        <p:cTn id="142" dur="1" fill="hold">
                                          <p:stCondLst>
                                            <p:cond delay="0"/>
                                          </p:stCondLst>
                                        </p:cTn>
                                        <p:tgtEl>
                                          <p:spTgt spid="286"/>
                                        </p:tgtEl>
                                        <p:attrNameLst>
                                          <p:attrName>style.visibility</p:attrName>
                                        </p:attrNameLst>
                                      </p:cBhvr>
                                      <p:to>
                                        <p:strVal val="visible"/>
                                      </p:to>
                                    </p:set>
                                    <p:anim calcmode="lin" valueType="num">
                                      <p:cBhvr additive="base">
                                        <p:cTn id="143" dur="750" fill="hold"/>
                                        <p:tgtEl>
                                          <p:spTgt spid="286"/>
                                        </p:tgtEl>
                                        <p:attrNameLst>
                                          <p:attrName>ppt_x</p:attrName>
                                        </p:attrNameLst>
                                      </p:cBhvr>
                                      <p:tavLst>
                                        <p:tav tm="0">
                                          <p:val>
                                            <p:strVal val="1+#ppt_w/2"/>
                                          </p:val>
                                        </p:tav>
                                        <p:tav tm="100000">
                                          <p:val>
                                            <p:strVal val="#ppt_x"/>
                                          </p:val>
                                        </p:tav>
                                      </p:tavLst>
                                    </p:anim>
                                    <p:anim calcmode="lin" valueType="num">
                                      <p:cBhvr additive="base">
                                        <p:cTn id="144" dur="750" fill="hold"/>
                                        <p:tgtEl>
                                          <p:spTgt spid="286"/>
                                        </p:tgtEl>
                                        <p:attrNameLst>
                                          <p:attrName>ppt_y</p:attrName>
                                        </p:attrNameLst>
                                      </p:cBhvr>
                                      <p:tavLst>
                                        <p:tav tm="0">
                                          <p:val>
                                            <p:strVal val="#ppt_y"/>
                                          </p:val>
                                        </p:tav>
                                        <p:tav tm="100000">
                                          <p:val>
                                            <p:strVal val="#ppt_y"/>
                                          </p:val>
                                        </p:tav>
                                      </p:tavLst>
                                    </p:anim>
                                  </p:childTnLst>
                                </p:cTn>
                              </p:par>
                              <p:par>
                                <p:cTn id="145" presetID="2" presetClass="entr" presetSubtype="2" decel="100000" fill="hold" grpId="0" nodeType="withEffect">
                                  <p:stCondLst>
                                    <p:cond delay="0"/>
                                  </p:stCondLst>
                                  <p:childTnLst>
                                    <p:set>
                                      <p:cBhvr>
                                        <p:cTn id="146" dur="1" fill="hold">
                                          <p:stCondLst>
                                            <p:cond delay="0"/>
                                          </p:stCondLst>
                                        </p:cTn>
                                        <p:tgtEl>
                                          <p:spTgt spid="262"/>
                                        </p:tgtEl>
                                        <p:attrNameLst>
                                          <p:attrName>style.visibility</p:attrName>
                                        </p:attrNameLst>
                                      </p:cBhvr>
                                      <p:to>
                                        <p:strVal val="visible"/>
                                      </p:to>
                                    </p:set>
                                    <p:anim calcmode="lin" valueType="num">
                                      <p:cBhvr additive="base">
                                        <p:cTn id="147" dur="750" fill="hold"/>
                                        <p:tgtEl>
                                          <p:spTgt spid="262"/>
                                        </p:tgtEl>
                                        <p:attrNameLst>
                                          <p:attrName>ppt_x</p:attrName>
                                        </p:attrNameLst>
                                      </p:cBhvr>
                                      <p:tavLst>
                                        <p:tav tm="0">
                                          <p:val>
                                            <p:strVal val="1+#ppt_w/2"/>
                                          </p:val>
                                        </p:tav>
                                        <p:tav tm="100000">
                                          <p:val>
                                            <p:strVal val="#ppt_x"/>
                                          </p:val>
                                        </p:tav>
                                      </p:tavLst>
                                    </p:anim>
                                    <p:anim calcmode="lin" valueType="num">
                                      <p:cBhvr additive="base">
                                        <p:cTn id="148" dur="750" fill="hold"/>
                                        <p:tgtEl>
                                          <p:spTgt spid="262"/>
                                        </p:tgtEl>
                                        <p:attrNameLst>
                                          <p:attrName>ppt_y</p:attrName>
                                        </p:attrNameLst>
                                      </p:cBhvr>
                                      <p:tavLst>
                                        <p:tav tm="0">
                                          <p:val>
                                            <p:strVal val="#ppt_y"/>
                                          </p:val>
                                        </p:tav>
                                        <p:tav tm="100000">
                                          <p:val>
                                            <p:strVal val="#ppt_y"/>
                                          </p:val>
                                        </p:tav>
                                      </p:tavLst>
                                    </p:anim>
                                  </p:childTnLst>
                                </p:cTn>
                              </p:par>
                              <p:par>
                                <p:cTn id="149" presetID="2" presetClass="entr" presetSubtype="2" decel="100000" fill="hold" grpId="0" nodeType="withEffect">
                                  <p:stCondLst>
                                    <p:cond delay="0"/>
                                  </p:stCondLst>
                                  <p:childTnLst>
                                    <p:set>
                                      <p:cBhvr>
                                        <p:cTn id="150" dur="1" fill="hold">
                                          <p:stCondLst>
                                            <p:cond delay="0"/>
                                          </p:stCondLst>
                                        </p:cTn>
                                        <p:tgtEl>
                                          <p:spTgt spid="268"/>
                                        </p:tgtEl>
                                        <p:attrNameLst>
                                          <p:attrName>style.visibility</p:attrName>
                                        </p:attrNameLst>
                                      </p:cBhvr>
                                      <p:to>
                                        <p:strVal val="visible"/>
                                      </p:to>
                                    </p:set>
                                    <p:anim calcmode="lin" valueType="num">
                                      <p:cBhvr additive="base">
                                        <p:cTn id="151" dur="750" fill="hold"/>
                                        <p:tgtEl>
                                          <p:spTgt spid="268"/>
                                        </p:tgtEl>
                                        <p:attrNameLst>
                                          <p:attrName>ppt_x</p:attrName>
                                        </p:attrNameLst>
                                      </p:cBhvr>
                                      <p:tavLst>
                                        <p:tav tm="0">
                                          <p:val>
                                            <p:strVal val="1+#ppt_w/2"/>
                                          </p:val>
                                        </p:tav>
                                        <p:tav tm="100000">
                                          <p:val>
                                            <p:strVal val="#ppt_x"/>
                                          </p:val>
                                        </p:tav>
                                      </p:tavLst>
                                    </p:anim>
                                    <p:anim calcmode="lin" valueType="num">
                                      <p:cBhvr additive="base">
                                        <p:cTn id="152" dur="750" fill="hold"/>
                                        <p:tgtEl>
                                          <p:spTgt spid="268"/>
                                        </p:tgtEl>
                                        <p:attrNameLst>
                                          <p:attrName>ppt_y</p:attrName>
                                        </p:attrNameLst>
                                      </p:cBhvr>
                                      <p:tavLst>
                                        <p:tav tm="0">
                                          <p:val>
                                            <p:strVal val="#ppt_y"/>
                                          </p:val>
                                        </p:tav>
                                        <p:tav tm="100000">
                                          <p:val>
                                            <p:strVal val="#ppt_y"/>
                                          </p:val>
                                        </p:tav>
                                      </p:tavLst>
                                    </p:anim>
                                  </p:childTnLst>
                                </p:cTn>
                              </p:par>
                              <p:par>
                                <p:cTn id="153" presetID="2" presetClass="entr" presetSubtype="2" decel="100000" fill="hold" grpId="0" nodeType="withEffect">
                                  <p:stCondLst>
                                    <p:cond delay="0"/>
                                  </p:stCondLst>
                                  <p:childTnLst>
                                    <p:set>
                                      <p:cBhvr>
                                        <p:cTn id="154" dur="1" fill="hold">
                                          <p:stCondLst>
                                            <p:cond delay="0"/>
                                          </p:stCondLst>
                                        </p:cTn>
                                        <p:tgtEl>
                                          <p:spTgt spid="292"/>
                                        </p:tgtEl>
                                        <p:attrNameLst>
                                          <p:attrName>style.visibility</p:attrName>
                                        </p:attrNameLst>
                                      </p:cBhvr>
                                      <p:to>
                                        <p:strVal val="visible"/>
                                      </p:to>
                                    </p:set>
                                    <p:anim calcmode="lin" valueType="num">
                                      <p:cBhvr additive="base">
                                        <p:cTn id="155" dur="750" fill="hold"/>
                                        <p:tgtEl>
                                          <p:spTgt spid="292"/>
                                        </p:tgtEl>
                                        <p:attrNameLst>
                                          <p:attrName>ppt_x</p:attrName>
                                        </p:attrNameLst>
                                      </p:cBhvr>
                                      <p:tavLst>
                                        <p:tav tm="0">
                                          <p:val>
                                            <p:strVal val="1+#ppt_w/2"/>
                                          </p:val>
                                        </p:tav>
                                        <p:tav tm="100000">
                                          <p:val>
                                            <p:strVal val="#ppt_x"/>
                                          </p:val>
                                        </p:tav>
                                      </p:tavLst>
                                    </p:anim>
                                    <p:anim calcmode="lin" valueType="num">
                                      <p:cBhvr additive="base">
                                        <p:cTn id="156" dur="750" fill="hold"/>
                                        <p:tgtEl>
                                          <p:spTgt spid="292"/>
                                        </p:tgtEl>
                                        <p:attrNameLst>
                                          <p:attrName>ppt_y</p:attrName>
                                        </p:attrNameLst>
                                      </p:cBhvr>
                                      <p:tavLst>
                                        <p:tav tm="0">
                                          <p:val>
                                            <p:strVal val="#ppt_y"/>
                                          </p:val>
                                        </p:tav>
                                        <p:tav tm="100000">
                                          <p:val>
                                            <p:strVal val="#ppt_y"/>
                                          </p:val>
                                        </p:tav>
                                      </p:tavLst>
                                    </p:anim>
                                  </p:childTnLst>
                                </p:cTn>
                              </p:par>
                              <p:par>
                                <p:cTn id="157" presetID="2" presetClass="entr" presetSubtype="2" decel="100000" fill="hold" grpId="0" nodeType="withEffect">
                                  <p:stCondLst>
                                    <p:cond delay="250"/>
                                  </p:stCondLst>
                                  <p:childTnLst>
                                    <p:set>
                                      <p:cBhvr>
                                        <p:cTn id="158" dur="1" fill="hold">
                                          <p:stCondLst>
                                            <p:cond delay="0"/>
                                          </p:stCondLst>
                                        </p:cTn>
                                        <p:tgtEl>
                                          <p:spTgt spid="269"/>
                                        </p:tgtEl>
                                        <p:attrNameLst>
                                          <p:attrName>style.visibility</p:attrName>
                                        </p:attrNameLst>
                                      </p:cBhvr>
                                      <p:to>
                                        <p:strVal val="visible"/>
                                      </p:to>
                                    </p:set>
                                    <p:anim calcmode="lin" valueType="num">
                                      <p:cBhvr additive="base">
                                        <p:cTn id="159" dur="750" fill="hold"/>
                                        <p:tgtEl>
                                          <p:spTgt spid="269"/>
                                        </p:tgtEl>
                                        <p:attrNameLst>
                                          <p:attrName>ppt_x</p:attrName>
                                        </p:attrNameLst>
                                      </p:cBhvr>
                                      <p:tavLst>
                                        <p:tav tm="0">
                                          <p:val>
                                            <p:strVal val="1+#ppt_w/2"/>
                                          </p:val>
                                        </p:tav>
                                        <p:tav tm="100000">
                                          <p:val>
                                            <p:strVal val="#ppt_x"/>
                                          </p:val>
                                        </p:tav>
                                      </p:tavLst>
                                    </p:anim>
                                    <p:anim calcmode="lin" valueType="num">
                                      <p:cBhvr additive="base">
                                        <p:cTn id="160" dur="750" fill="hold"/>
                                        <p:tgtEl>
                                          <p:spTgt spid="269"/>
                                        </p:tgtEl>
                                        <p:attrNameLst>
                                          <p:attrName>ppt_y</p:attrName>
                                        </p:attrNameLst>
                                      </p:cBhvr>
                                      <p:tavLst>
                                        <p:tav tm="0">
                                          <p:val>
                                            <p:strVal val="#ppt_y"/>
                                          </p:val>
                                        </p:tav>
                                        <p:tav tm="100000">
                                          <p:val>
                                            <p:strVal val="#ppt_y"/>
                                          </p:val>
                                        </p:tav>
                                      </p:tavLst>
                                    </p:anim>
                                  </p:childTnLst>
                                </p:cTn>
                              </p:par>
                              <p:par>
                                <p:cTn id="161" presetID="2" presetClass="entr" presetSubtype="2" decel="100000" fill="hold" grpId="0" nodeType="withEffect">
                                  <p:stCondLst>
                                    <p:cond delay="250"/>
                                  </p:stCondLst>
                                  <p:childTnLst>
                                    <p:set>
                                      <p:cBhvr>
                                        <p:cTn id="162" dur="1" fill="hold">
                                          <p:stCondLst>
                                            <p:cond delay="0"/>
                                          </p:stCondLst>
                                        </p:cTn>
                                        <p:tgtEl>
                                          <p:spTgt spid="293"/>
                                        </p:tgtEl>
                                        <p:attrNameLst>
                                          <p:attrName>style.visibility</p:attrName>
                                        </p:attrNameLst>
                                      </p:cBhvr>
                                      <p:to>
                                        <p:strVal val="visible"/>
                                      </p:to>
                                    </p:set>
                                    <p:anim calcmode="lin" valueType="num">
                                      <p:cBhvr additive="base">
                                        <p:cTn id="163" dur="750" fill="hold"/>
                                        <p:tgtEl>
                                          <p:spTgt spid="293"/>
                                        </p:tgtEl>
                                        <p:attrNameLst>
                                          <p:attrName>ppt_x</p:attrName>
                                        </p:attrNameLst>
                                      </p:cBhvr>
                                      <p:tavLst>
                                        <p:tav tm="0">
                                          <p:val>
                                            <p:strVal val="1+#ppt_w/2"/>
                                          </p:val>
                                        </p:tav>
                                        <p:tav tm="100000">
                                          <p:val>
                                            <p:strVal val="#ppt_x"/>
                                          </p:val>
                                        </p:tav>
                                      </p:tavLst>
                                    </p:anim>
                                    <p:anim calcmode="lin" valueType="num">
                                      <p:cBhvr additive="base">
                                        <p:cTn id="164" dur="750" fill="hold"/>
                                        <p:tgtEl>
                                          <p:spTgt spid="293"/>
                                        </p:tgtEl>
                                        <p:attrNameLst>
                                          <p:attrName>ppt_y</p:attrName>
                                        </p:attrNameLst>
                                      </p:cBhvr>
                                      <p:tavLst>
                                        <p:tav tm="0">
                                          <p:val>
                                            <p:strVal val="#ppt_y"/>
                                          </p:val>
                                        </p:tav>
                                        <p:tav tm="100000">
                                          <p:val>
                                            <p:strVal val="#ppt_y"/>
                                          </p:val>
                                        </p:tav>
                                      </p:tavLst>
                                    </p:anim>
                                  </p:childTnLst>
                                </p:cTn>
                              </p:par>
                              <p:par>
                                <p:cTn id="165" presetID="2" presetClass="entr" presetSubtype="2" decel="100000" fill="hold" grpId="0" nodeType="withEffect">
                                  <p:stCondLst>
                                    <p:cond delay="500"/>
                                  </p:stCondLst>
                                  <p:childTnLst>
                                    <p:set>
                                      <p:cBhvr>
                                        <p:cTn id="166" dur="1" fill="hold">
                                          <p:stCondLst>
                                            <p:cond delay="0"/>
                                          </p:stCondLst>
                                        </p:cTn>
                                        <p:tgtEl>
                                          <p:spTgt spid="270"/>
                                        </p:tgtEl>
                                        <p:attrNameLst>
                                          <p:attrName>style.visibility</p:attrName>
                                        </p:attrNameLst>
                                      </p:cBhvr>
                                      <p:to>
                                        <p:strVal val="visible"/>
                                      </p:to>
                                    </p:set>
                                    <p:anim calcmode="lin" valueType="num">
                                      <p:cBhvr additive="base">
                                        <p:cTn id="167" dur="750" fill="hold"/>
                                        <p:tgtEl>
                                          <p:spTgt spid="270"/>
                                        </p:tgtEl>
                                        <p:attrNameLst>
                                          <p:attrName>ppt_x</p:attrName>
                                        </p:attrNameLst>
                                      </p:cBhvr>
                                      <p:tavLst>
                                        <p:tav tm="0">
                                          <p:val>
                                            <p:strVal val="1+#ppt_w/2"/>
                                          </p:val>
                                        </p:tav>
                                        <p:tav tm="100000">
                                          <p:val>
                                            <p:strVal val="#ppt_x"/>
                                          </p:val>
                                        </p:tav>
                                      </p:tavLst>
                                    </p:anim>
                                    <p:anim calcmode="lin" valueType="num">
                                      <p:cBhvr additive="base">
                                        <p:cTn id="168" dur="750" fill="hold"/>
                                        <p:tgtEl>
                                          <p:spTgt spid="270"/>
                                        </p:tgtEl>
                                        <p:attrNameLst>
                                          <p:attrName>ppt_y</p:attrName>
                                        </p:attrNameLst>
                                      </p:cBhvr>
                                      <p:tavLst>
                                        <p:tav tm="0">
                                          <p:val>
                                            <p:strVal val="#ppt_y"/>
                                          </p:val>
                                        </p:tav>
                                        <p:tav tm="100000">
                                          <p:val>
                                            <p:strVal val="#ppt_y"/>
                                          </p:val>
                                        </p:tav>
                                      </p:tavLst>
                                    </p:anim>
                                  </p:childTnLst>
                                </p:cTn>
                              </p:par>
                              <p:par>
                                <p:cTn id="169" presetID="2" presetClass="entr" presetSubtype="2" decel="100000" fill="hold" grpId="0" nodeType="withEffect">
                                  <p:stCondLst>
                                    <p:cond delay="500"/>
                                  </p:stCondLst>
                                  <p:childTnLst>
                                    <p:set>
                                      <p:cBhvr>
                                        <p:cTn id="170" dur="1" fill="hold">
                                          <p:stCondLst>
                                            <p:cond delay="0"/>
                                          </p:stCondLst>
                                        </p:cTn>
                                        <p:tgtEl>
                                          <p:spTgt spid="294"/>
                                        </p:tgtEl>
                                        <p:attrNameLst>
                                          <p:attrName>style.visibility</p:attrName>
                                        </p:attrNameLst>
                                      </p:cBhvr>
                                      <p:to>
                                        <p:strVal val="visible"/>
                                      </p:to>
                                    </p:set>
                                    <p:anim calcmode="lin" valueType="num">
                                      <p:cBhvr additive="base">
                                        <p:cTn id="171" dur="750" fill="hold"/>
                                        <p:tgtEl>
                                          <p:spTgt spid="294"/>
                                        </p:tgtEl>
                                        <p:attrNameLst>
                                          <p:attrName>ppt_x</p:attrName>
                                        </p:attrNameLst>
                                      </p:cBhvr>
                                      <p:tavLst>
                                        <p:tav tm="0">
                                          <p:val>
                                            <p:strVal val="1+#ppt_w/2"/>
                                          </p:val>
                                        </p:tav>
                                        <p:tav tm="100000">
                                          <p:val>
                                            <p:strVal val="#ppt_x"/>
                                          </p:val>
                                        </p:tav>
                                      </p:tavLst>
                                    </p:anim>
                                    <p:anim calcmode="lin" valueType="num">
                                      <p:cBhvr additive="base">
                                        <p:cTn id="172" dur="750" fill="hold"/>
                                        <p:tgtEl>
                                          <p:spTgt spid="294"/>
                                        </p:tgtEl>
                                        <p:attrNameLst>
                                          <p:attrName>ppt_y</p:attrName>
                                        </p:attrNameLst>
                                      </p:cBhvr>
                                      <p:tavLst>
                                        <p:tav tm="0">
                                          <p:val>
                                            <p:strVal val="#ppt_y"/>
                                          </p:val>
                                        </p:tav>
                                        <p:tav tm="100000">
                                          <p:val>
                                            <p:strVal val="#ppt_y"/>
                                          </p:val>
                                        </p:tav>
                                      </p:tavLst>
                                    </p:anim>
                                  </p:childTnLst>
                                </p:cTn>
                              </p:par>
                              <p:par>
                                <p:cTn id="173" presetID="2" presetClass="entr" presetSubtype="2" decel="100000" fill="hold" grpId="0" nodeType="withEffect">
                                  <p:stCondLst>
                                    <p:cond delay="750"/>
                                  </p:stCondLst>
                                  <p:childTnLst>
                                    <p:set>
                                      <p:cBhvr>
                                        <p:cTn id="174" dur="1" fill="hold">
                                          <p:stCondLst>
                                            <p:cond delay="0"/>
                                          </p:stCondLst>
                                        </p:cTn>
                                        <p:tgtEl>
                                          <p:spTgt spid="271"/>
                                        </p:tgtEl>
                                        <p:attrNameLst>
                                          <p:attrName>style.visibility</p:attrName>
                                        </p:attrNameLst>
                                      </p:cBhvr>
                                      <p:to>
                                        <p:strVal val="visible"/>
                                      </p:to>
                                    </p:set>
                                    <p:anim calcmode="lin" valueType="num">
                                      <p:cBhvr additive="base">
                                        <p:cTn id="175" dur="750" fill="hold"/>
                                        <p:tgtEl>
                                          <p:spTgt spid="271"/>
                                        </p:tgtEl>
                                        <p:attrNameLst>
                                          <p:attrName>ppt_x</p:attrName>
                                        </p:attrNameLst>
                                      </p:cBhvr>
                                      <p:tavLst>
                                        <p:tav tm="0">
                                          <p:val>
                                            <p:strVal val="1+#ppt_w/2"/>
                                          </p:val>
                                        </p:tav>
                                        <p:tav tm="100000">
                                          <p:val>
                                            <p:strVal val="#ppt_x"/>
                                          </p:val>
                                        </p:tav>
                                      </p:tavLst>
                                    </p:anim>
                                    <p:anim calcmode="lin" valueType="num">
                                      <p:cBhvr additive="base">
                                        <p:cTn id="176" dur="750" fill="hold"/>
                                        <p:tgtEl>
                                          <p:spTgt spid="271"/>
                                        </p:tgtEl>
                                        <p:attrNameLst>
                                          <p:attrName>ppt_y</p:attrName>
                                        </p:attrNameLst>
                                      </p:cBhvr>
                                      <p:tavLst>
                                        <p:tav tm="0">
                                          <p:val>
                                            <p:strVal val="#ppt_y"/>
                                          </p:val>
                                        </p:tav>
                                        <p:tav tm="100000">
                                          <p:val>
                                            <p:strVal val="#ppt_y"/>
                                          </p:val>
                                        </p:tav>
                                      </p:tavLst>
                                    </p:anim>
                                  </p:childTnLst>
                                </p:cTn>
                              </p:par>
                              <p:par>
                                <p:cTn id="177" presetID="2" presetClass="entr" presetSubtype="2" decel="100000" fill="hold" grpId="0" nodeType="withEffect">
                                  <p:stCondLst>
                                    <p:cond delay="750"/>
                                  </p:stCondLst>
                                  <p:childTnLst>
                                    <p:set>
                                      <p:cBhvr>
                                        <p:cTn id="178" dur="1" fill="hold">
                                          <p:stCondLst>
                                            <p:cond delay="0"/>
                                          </p:stCondLst>
                                        </p:cTn>
                                        <p:tgtEl>
                                          <p:spTgt spid="295"/>
                                        </p:tgtEl>
                                        <p:attrNameLst>
                                          <p:attrName>style.visibility</p:attrName>
                                        </p:attrNameLst>
                                      </p:cBhvr>
                                      <p:to>
                                        <p:strVal val="visible"/>
                                      </p:to>
                                    </p:set>
                                    <p:anim calcmode="lin" valueType="num">
                                      <p:cBhvr additive="base">
                                        <p:cTn id="179" dur="750" fill="hold"/>
                                        <p:tgtEl>
                                          <p:spTgt spid="295"/>
                                        </p:tgtEl>
                                        <p:attrNameLst>
                                          <p:attrName>ppt_x</p:attrName>
                                        </p:attrNameLst>
                                      </p:cBhvr>
                                      <p:tavLst>
                                        <p:tav tm="0">
                                          <p:val>
                                            <p:strVal val="1+#ppt_w/2"/>
                                          </p:val>
                                        </p:tav>
                                        <p:tav tm="100000">
                                          <p:val>
                                            <p:strVal val="#ppt_x"/>
                                          </p:val>
                                        </p:tav>
                                      </p:tavLst>
                                    </p:anim>
                                    <p:anim calcmode="lin" valueType="num">
                                      <p:cBhvr additive="base">
                                        <p:cTn id="180" dur="750" fill="hold"/>
                                        <p:tgtEl>
                                          <p:spTgt spid="295"/>
                                        </p:tgtEl>
                                        <p:attrNameLst>
                                          <p:attrName>ppt_y</p:attrName>
                                        </p:attrNameLst>
                                      </p:cBhvr>
                                      <p:tavLst>
                                        <p:tav tm="0">
                                          <p:val>
                                            <p:strVal val="#ppt_y"/>
                                          </p:val>
                                        </p:tav>
                                        <p:tav tm="100000">
                                          <p:val>
                                            <p:strVal val="#ppt_y"/>
                                          </p:val>
                                        </p:tav>
                                      </p:tavLst>
                                    </p:anim>
                                  </p:childTnLst>
                                </p:cTn>
                              </p:par>
                              <p:par>
                                <p:cTn id="181" presetID="2" presetClass="entr" presetSubtype="2" decel="100000" fill="hold" grpId="0" nodeType="withEffect">
                                  <p:stCondLst>
                                    <p:cond delay="1000"/>
                                  </p:stCondLst>
                                  <p:childTnLst>
                                    <p:set>
                                      <p:cBhvr>
                                        <p:cTn id="182" dur="1" fill="hold">
                                          <p:stCondLst>
                                            <p:cond delay="0"/>
                                          </p:stCondLst>
                                        </p:cTn>
                                        <p:tgtEl>
                                          <p:spTgt spid="272"/>
                                        </p:tgtEl>
                                        <p:attrNameLst>
                                          <p:attrName>style.visibility</p:attrName>
                                        </p:attrNameLst>
                                      </p:cBhvr>
                                      <p:to>
                                        <p:strVal val="visible"/>
                                      </p:to>
                                    </p:set>
                                    <p:anim calcmode="lin" valueType="num">
                                      <p:cBhvr additive="base">
                                        <p:cTn id="183" dur="750" fill="hold"/>
                                        <p:tgtEl>
                                          <p:spTgt spid="272"/>
                                        </p:tgtEl>
                                        <p:attrNameLst>
                                          <p:attrName>ppt_x</p:attrName>
                                        </p:attrNameLst>
                                      </p:cBhvr>
                                      <p:tavLst>
                                        <p:tav tm="0">
                                          <p:val>
                                            <p:strVal val="1+#ppt_w/2"/>
                                          </p:val>
                                        </p:tav>
                                        <p:tav tm="100000">
                                          <p:val>
                                            <p:strVal val="#ppt_x"/>
                                          </p:val>
                                        </p:tav>
                                      </p:tavLst>
                                    </p:anim>
                                    <p:anim calcmode="lin" valueType="num">
                                      <p:cBhvr additive="base">
                                        <p:cTn id="184" dur="750" fill="hold"/>
                                        <p:tgtEl>
                                          <p:spTgt spid="272"/>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1000"/>
                                  </p:stCondLst>
                                  <p:childTnLst>
                                    <p:set>
                                      <p:cBhvr>
                                        <p:cTn id="186" dur="1" fill="hold">
                                          <p:stCondLst>
                                            <p:cond delay="0"/>
                                          </p:stCondLst>
                                        </p:cTn>
                                        <p:tgtEl>
                                          <p:spTgt spid="296"/>
                                        </p:tgtEl>
                                        <p:attrNameLst>
                                          <p:attrName>style.visibility</p:attrName>
                                        </p:attrNameLst>
                                      </p:cBhvr>
                                      <p:to>
                                        <p:strVal val="visible"/>
                                      </p:to>
                                    </p:set>
                                    <p:anim calcmode="lin" valueType="num">
                                      <p:cBhvr additive="base">
                                        <p:cTn id="187" dur="750" fill="hold"/>
                                        <p:tgtEl>
                                          <p:spTgt spid="296"/>
                                        </p:tgtEl>
                                        <p:attrNameLst>
                                          <p:attrName>ppt_x</p:attrName>
                                        </p:attrNameLst>
                                      </p:cBhvr>
                                      <p:tavLst>
                                        <p:tav tm="0">
                                          <p:val>
                                            <p:strVal val="1+#ppt_w/2"/>
                                          </p:val>
                                        </p:tav>
                                        <p:tav tm="100000">
                                          <p:val>
                                            <p:strVal val="#ppt_x"/>
                                          </p:val>
                                        </p:tav>
                                      </p:tavLst>
                                    </p:anim>
                                    <p:anim calcmode="lin" valueType="num">
                                      <p:cBhvr additive="base">
                                        <p:cTn id="188" dur="750" fill="hold"/>
                                        <p:tgtEl>
                                          <p:spTgt spid="296"/>
                                        </p:tgtEl>
                                        <p:attrNameLst>
                                          <p:attrName>ppt_y</p:attrName>
                                        </p:attrNameLst>
                                      </p:cBhvr>
                                      <p:tavLst>
                                        <p:tav tm="0">
                                          <p:val>
                                            <p:strVal val="#ppt_y"/>
                                          </p:val>
                                        </p:tav>
                                        <p:tav tm="100000">
                                          <p:val>
                                            <p:strVal val="#ppt_y"/>
                                          </p:val>
                                        </p:tav>
                                      </p:tavLst>
                                    </p:anim>
                                  </p:childTnLst>
                                </p:cTn>
                              </p:par>
                              <p:par>
                                <p:cTn id="189" presetID="2" presetClass="entr" presetSubtype="2" decel="100000" fill="hold" grpId="0" nodeType="withEffect">
                                  <p:stCondLst>
                                    <p:cond delay="1250"/>
                                  </p:stCondLst>
                                  <p:childTnLst>
                                    <p:set>
                                      <p:cBhvr>
                                        <p:cTn id="190" dur="1" fill="hold">
                                          <p:stCondLst>
                                            <p:cond delay="0"/>
                                          </p:stCondLst>
                                        </p:cTn>
                                        <p:tgtEl>
                                          <p:spTgt spid="273"/>
                                        </p:tgtEl>
                                        <p:attrNameLst>
                                          <p:attrName>style.visibility</p:attrName>
                                        </p:attrNameLst>
                                      </p:cBhvr>
                                      <p:to>
                                        <p:strVal val="visible"/>
                                      </p:to>
                                    </p:set>
                                    <p:anim calcmode="lin" valueType="num">
                                      <p:cBhvr additive="base">
                                        <p:cTn id="191" dur="750" fill="hold"/>
                                        <p:tgtEl>
                                          <p:spTgt spid="273"/>
                                        </p:tgtEl>
                                        <p:attrNameLst>
                                          <p:attrName>ppt_x</p:attrName>
                                        </p:attrNameLst>
                                      </p:cBhvr>
                                      <p:tavLst>
                                        <p:tav tm="0">
                                          <p:val>
                                            <p:strVal val="1+#ppt_w/2"/>
                                          </p:val>
                                        </p:tav>
                                        <p:tav tm="100000">
                                          <p:val>
                                            <p:strVal val="#ppt_x"/>
                                          </p:val>
                                        </p:tav>
                                      </p:tavLst>
                                    </p:anim>
                                    <p:anim calcmode="lin" valueType="num">
                                      <p:cBhvr additive="base">
                                        <p:cTn id="192" dur="750" fill="hold"/>
                                        <p:tgtEl>
                                          <p:spTgt spid="273"/>
                                        </p:tgtEl>
                                        <p:attrNameLst>
                                          <p:attrName>ppt_y</p:attrName>
                                        </p:attrNameLst>
                                      </p:cBhvr>
                                      <p:tavLst>
                                        <p:tav tm="0">
                                          <p:val>
                                            <p:strVal val="#ppt_y"/>
                                          </p:val>
                                        </p:tav>
                                        <p:tav tm="100000">
                                          <p:val>
                                            <p:strVal val="#ppt_y"/>
                                          </p:val>
                                        </p:tav>
                                      </p:tavLst>
                                    </p:anim>
                                  </p:childTnLst>
                                </p:cTn>
                              </p:par>
                              <p:par>
                                <p:cTn id="193" presetID="2" presetClass="entr" presetSubtype="2" decel="100000" fill="hold" grpId="0" nodeType="withEffect">
                                  <p:stCondLst>
                                    <p:cond delay="1250"/>
                                  </p:stCondLst>
                                  <p:childTnLst>
                                    <p:set>
                                      <p:cBhvr>
                                        <p:cTn id="194" dur="1" fill="hold">
                                          <p:stCondLst>
                                            <p:cond delay="0"/>
                                          </p:stCondLst>
                                        </p:cTn>
                                        <p:tgtEl>
                                          <p:spTgt spid="297"/>
                                        </p:tgtEl>
                                        <p:attrNameLst>
                                          <p:attrName>style.visibility</p:attrName>
                                        </p:attrNameLst>
                                      </p:cBhvr>
                                      <p:to>
                                        <p:strVal val="visible"/>
                                      </p:to>
                                    </p:set>
                                    <p:anim calcmode="lin" valueType="num">
                                      <p:cBhvr additive="base">
                                        <p:cTn id="195" dur="750" fill="hold"/>
                                        <p:tgtEl>
                                          <p:spTgt spid="297"/>
                                        </p:tgtEl>
                                        <p:attrNameLst>
                                          <p:attrName>ppt_x</p:attrName>
                                        </p:attrNameLst>
                                      </p:cBhvr>
                                      <p:tavLst>
                                        <p:tav tm="0">
                                          <p:val>
                                            <p:strVal val="1+#ppt_w/2"/>
                                          </p:val>
                                        </p:tav>
                                        <p:tav tm="100000">
                                          <p:val>
                                            <p:strVal val="#ppt_x"/>
                                          </p:val>
                                        </p:tav>
                                      </p:tavLst>
                                    </p:anim>
                                    <p:anim calcmode="lin" valueType="num">
                                      <p:cBhvr additive="base">
                                        <p:cTn id="196" dur="750" fill="hold"/>
                                        <p:tgtEl>
                                          <p:spTgt spid="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tmplLst>
          <p:tmpl>
            <p:tnLst>
              <p:par>
                <p:cTn presetID="2" presetClass="entr" presetSubtype="2" decel="100000" fill="hold" nodeType="withEffect">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750" fill="hold"/>
                        <p:tgtEl>
                          <p:spTgt spid="250"/>
                        </p:tgtEl>
                        <p:attrNameLst>
                          <p:attrName>ppt_x</p:attrName>
                        </p:attrNameLst>
                      </p:cBhvr>
                      <p:tavLst>
                        <p:tav tm="0">
                          <p:val>
                            <p:strVal val="1+#ppt_w/2"/>
                          </p:val>
                        </p:tav>
                        <p:tav tm="100000">
                          <p:val>
                            <p:strVal val="#ppt_x"/>
                          </p:val>
                        </p:tav>
                      </p:tavLst>
                    </p:anim>
                    <p:anim calcmode="lin" valueType="num">
                      <p:cBhvr additive="base">
                        <p:cTn dur="750" fill="hold"/>
                        <p:tgtEl>
                          <p:spTgt spid="250"/>
                        </p:tgtEl>
                        <p:attrNameLst>
                          <p:attrName>ppt_y</p:attrName>
                        </p:attrNameLst>
                      </p:cBhvr>
                      <p:tavLst>
                        <p:tav tm="0">
                          <p:val>
                            <p:strVal val="#ppt_y"/>
                          </p:val>
                        </p:tav>
                        <p:tav tm="100000">
                          <p:val>
                            <p:strVal val="#ppt_y"/>
                          </p:val>
                        </p:tav>
                      </p:tavLst>
                    </p:anim>
                  </p:childTnLst>
                </p:cTn>
              </p:par>
            </p:tnLst>
          </p:tmpl>
        </p:tmplLst>
      </p:bldP>
      <p:bldP spid="251" grpId="0" animBg="1">
        <p:tmplLst>
          <p:tmpl>
            <p:tnLst>
              <p:par>
                <p:cTn presetID="2" presetClass="entr" presetSubtype="2" decel="100000" fill="hold" nodeType="withEffect">
                  <p:stCondLst>
                    <p:cond delay="25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750" fill="hold"/>
                        <p:tgtEl>
                          <p:spTgt spid="251"/>
                        </p:tgtEl>
                        <p:attrNameLst>
                          <p:attrName>ppt_x</p:attrName>
                        </p:attrNameLst>
                      </p:cBhvr>
                      <p:tavLst>
                        <p:tav tm="0">
                          <p:val>
                            <p:strVal val="1+#ppt_w/2"/>
                          </p:val>
                        </p:tav>
                        <p:tav tm="100000">
                          <p:val>
                            <p:strVal val="#ppt_x"/>
                          </p:val>
                        </p:tav>
                      </p:tavLst>
                    </p:anim>
                    <p:anim calcmode="lin" valueType="num">
                      <p:cBhvr additive="base">
                        <p:cTn dur="750" fill="hold"/>
                        <p:tgtEl>
                          <p:spTgt spid="251"/>
                        </p:tgtEl>
                        <p:attrNameLst>
                          <p:attrName>ppt_y</p:attrName>
                        </p:attrNameLst>
                      </p:cBhvr>
                      <p:tavLst>
                        <p:tav tm="0">
                          <p:val>
                            <p:strVal val="#ppt_y"/>
                          </p:val>
                        </p:tav>
                        <p:tav tm="100000">
                          <p:val>
                            <p:strVal val="#ppt_y"/>
                          </p:val>
                        </p:tav>
                      </p:tavLst>
                    </p:anim>
                  </p:childTnLst>
                </p:cTn>
              </p:par>
            </p:tnLst>
          </p:tmpl>
        </p:tmplLst>
      </p:bldP>
      <p:bldP spid="252" grpId="0" animBg="1">
        <p:tmplLst>
          <p:tmpl>
            <p:tnLst>
              <p:par>
                <p:cTn presetID="2" presetClass="entr" presetSubtype="2" decel="100000" fill="hold" nodeType="withEffect">
                  <p:stCondLst>
                    <p:cond delay="50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750" fill="hold"/>
                        <p:tgtEl>
                          <p:spTgt spid="252"/>
                        </p:tgtEl>
                        <p:attrNameLst>
                          <p:attrName>ppt_x</p:attrName>
                        </p:attrNameLst>
                      </p:cBhvr>
                      <p:tavLst>
                        <p:tav tm="0">
                          <p:val>
                            <p:strVal val="1+#ppt_w/2"/>
                          </p:val>
                        </p:tav>
                        <p:tav tm="100000">
                          <p:val>
                            <p:strVal val="#ppt_x"/>
                          </p:val>
                        </p:tav>
                      </p:tavLst>
                    </p:anim>
                    <p:anim calcmode="lin" valueType="num">
                      <p:cBhvr additive="base">
                        <p:cTn dur="750" fill="hold"/>
                        <p:tgtEl>
                          <p:spTgt spid="252"/>
                        </p:tgtEl>
                        <p:attrNameLst>
                          <p:attrName>ppt_y</p:attrName>
                        </p:attrNameLst>
                      </p:cBhvr>
                      <p:tavLst>
                        <p:tav tm="0">
                          <p:val>
                            <p:strVal val="#ppt_y"/>
                          </p:val>
                        </p:tav>
                        <p:tav tm="100000">
                          <p:val>
                            <p:strVal val="#ppt_y"/>
                          </p:val>
                        </p:tav>
                      </p:tavLst>
                    </p:anim>
                  </p:childTnLst>
                </p:cTn>
              </p:par>
            </p:tnLst>
          </p:tmpl>
        </p:tmplLst>
      </p:bldP>
      <p:bldP spid="253" grpId="0" animBg="1">
        <p:tmplLst>
          <p:tmpl>
            <p:tnLst>
              <p:par>
                <p:cTn presetID="2" presetClass="entr" presetSubtype="2" decel="100000" fill="hold" nodeType="withEffect">
                  <p:stCondLst>
                    <p:cond delay="75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750" fill="hold"/>
                        <p:tgtEl>
                          <p:spTgt spid="253"/>
                        </p:tgtEl>
                        <p:attrNameLst>
                          <p:attrName>ppt_x</p:attrName>
                        </p:attrNameLst>
                      </p:cBhvr>
                      <p:tavLst>
                        <p:tav tm="0">
                          <p:val>
                            <p:strVal val="1+#ppt_w/2"/>
                          </p:val>
                        </p:tav>
                        <p:tav tm="100000">
                          <p:val>
                            <p:strVal val="#ppt_x"/>
                          </p:val>
                        </p:tav>
                      </p:tavLst>
                    </p:anim>
                    <p:anim calcmode="lin" valueType="num">
                      <p:cBhvr additive="base">
                        <p:cTn dur="750" fill="hold"/>
                        <p:tgtEl>
                          <p:spTgt spid="253"/>
                        </p:tgtEl>
                        <p:attrNameLst>
                          <p:attrName>ppt_y</p:attrName>
                        </p:attrNameLst>
                      </p:cBhvr>
                      <p:tavLst>
                        <p:tav tm="0">
                          <p:val>
                            <p:strVal val="#ppt_y"/>
                          </p:val>
                        </p:tav>
                        <p:tav tm="100000">
                          <p:val>
                            <p:strVal val="#ppt_y"/>
                          </p:val>
                        </p:tav>
                      </p:tavLst>
                    </p:anim>
                  </p:childTnLst>
                </p:cTn>
              </p:par>
            </p:tnLst>
          </p:tmpl>
        </p:tmplLst>
      </p:bldP>
      <p:bldP spid="254" grpId="0" animBg="1">
        <p:tmplLst>
          <p:tmpl>
            <p:tnLst>
              <p:par>
                <p:cTn presetID="2" presetClass="entr" presetSubtype="2" decel="100000" fill="hold" nodeType="withEffect">
                  <p:stCondLst>
                    <p:cond delay="100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750" fill="hold"/>
                        <p:tgtEl>
                          <p:spTgt spid="254"/>
                        </p:tgtEl>
                        <p:attrNameLst>
                          <p:attrName>ppt_x</p:attrName>
                        </p:attrNameLst>
                      </p:cBhvr>
                      <p:tavLst>
                        <p:tav tm="0">
                          <p:val>
                            <p:strVal val="1+#ppt_w/2"/>
                          </p:val>
                        </p:tav>
                        <p:tav tm="100000">
                          <p:val>
                            <p:strVal val="#ppt_x"/>
                          </p:val>
                        </p:tav>
                      </p:tavLst>
                    </p:anim>
                    <p:anim calcmode="lin" valueType="num">
                      <p:cBhvr additive="base">
                        <p:cTn dur="750" fill="hold"/>
                        <p:tgtEl>
                          <p:spTgt spid="254"/>
                        </p:tgtEl>
                        <p:attrNameLst>
                          <p:attrName>ppt_y</p:attrName>
                        </p:attrNameLst>
                      </p:cBhvr>
                      <p:tavLst>
                        <p:tav tm="0">
                          <p:val>
                            <p:strVal val="#ppt_y"/>
                          </p:val>
                        </p:tav>
                        <p:tav tm="100000">
                          <p:val>
                            <p:strVal val="#ppt_y"/>
                          </p:val>
                        </p:tav>
                      </p:tavLst>
                    </p:anim>
                  </p:childTnLst>
                </p:cTn>
              </p:par>
            </p:tnLst>
          </p:tmpl>
        </p:tmplLst>
      </p:bldP>
      <p:bldP spid="255" grpId="0" animBg="1">
        <p:tmplLst>
          <p:tmpl>
            <p:tnLst>
              <p:par>
                <p:cTn presetID="2" presetClass="entr" presetSubtype="2" decel="100000" fill="hold" nodeType="withEffect">
                  <p:stCondLst>
                    <p:cond delay="125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750" fill="hold"/>
                        <p:tgtEl>
                          <p:spTgt spid="255"/>
                        </p:tgtEl>
                        <p:attrNameLst>
                          <p:attrName>ppt_x</p:attrName>
                        </p:attrNameLst>
                      </p:cBhvr>
                      <p:tavLst>
                        <p:tav tm="0">
                          <p:val>
                            <p:strVal val="1+#ppt_w/2"/>
                          </p:val>
                        </p:tav>
                        <p:tav tm="100000">
                          <p:val>
                            <p:strVal val="#ppt_x"/>
                          </p:val>
                        </p:tav>
                      </p:tavLst>
                    </p:anim>
                    <p:anim calcmode="lin" valueType="num">
                      <p:cBhvr additive="base">
                        <p:cTn dur="750" fill="hold"/>
                        <p:tgtEl>
                          <p:spTgt spid="255"/>
                        </p:tgtEl>
                        <p:attrNameLst>
                          <p:attrName>ppt_y</p:attrName>
                        </p:attrNameLst>
                      </p:cBhvr>
                      <p:tavLst>
                        <p:tav tm="0">
                          <p:val>
                            <p:strVal val="#ppt_y"/>
                          </p:val>
                        </p:tav>
                        <p:tav tm="100000">
                          <p:val>
                            <p:strVal val="#ppt_y"/>
                          </p:val>
                        </p:tav>
                      </p:tavLst>
                    </p:anim>
                  </p:childTnLst>
                </p:cTn>
              </p:par>
            </p:tnLst>
          </p:tmpl>
        </p:tmplLst>
      </p:bldP>
      <p:bldP spid="256" grpId="0" animBg="1">
        <p:tmplLst>
          <p:tmpl>
            <p:tnLst>
              <p:par>
                <p:cTn presetID="2" presetClass="entr" presetSubtype="2" decel="100000" fill="hold" nodeType="withEffect">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750" fill="hold"/>
                        <p:tgtEl>
                          <p:spTgt spid="256"/>
                        </p:tgtEl>
                        <p:attrNameLst>
                          <p:attrName>ppt_x</p:attrName>
                        </p:attrNameLst>
                      </p:cBhvr>
                      <p:tavLst>
                        <p:tav tm="0">
                          <p:val>
                            <p:strVal val="1+#ppt_w/2"/>
                          </p:val>
                        </p:tav>
                        <p:tav tm="100000">
                          <p:val>
                            <p:strVal val="#ppt_x"/>
                          </p:val>
                        </p:tav>
                      </p:tavLst>
                    </p:anim>
                    <p:anim calcmode="lin" valueType="num">
                      <p:cBhvr additive="base">
                        <p:cTn dur="750" fill="hold"/>
                        <p:tgtEl>
                          <p:spTgt spid="256"/>
                        </p:tgtEl>
                        <p:attrNameLst>
                          <p:attrName>ppt_y</p:attrName>
                        </p:attrNameLst>
                      </p:cBhvr>
                      <p:tavLst>
                        <p:tav tm="0">
                          <p:val>
                            <p:strVal val="#ppt_y"/>
                          </p:val>
                        </p:tav>
                        <p:tav tm="100000">
                          <p:val>
                            <p:strVal val="#ppt_y"/>
                          </p:val>
                        </p:tav>
                      </p:tavLst>
                    </p:anim>
                  </p:childTnLst>
                </p:cTn>
              </p:par>
            </p:tnLst>
          </p:tmpl>
        </p:tmplLst>
      </p:bldP>
      <p:bldP spid="257" grpId="0" animBg="1">
        <p:tmplLst>
          <p:tmpl>
            <p:tnLst>
              <p:par>
                <p:cTn presetID="2" presetClass="entr" presetSubtype="2" decel="100000" fill="hold" nodeType="withEffect">
                  <p:stCondLst>
                    <p:cond delay="25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750" fill="hold"/>
                        <p:tgtEl>
                          <p:spTgt spid="257"/>
                        </p:tgtEl>
                        <p:attrNameLst>
                          <p:attrName>ppt_x</p:attrName>
                        </p:attrNameLst>
                      </p:cBhvr>
                      <p:tavLst>
                        <p:tav tm="0">
                          <p:val>
                            <p:strVal val="1+#ppt_w/2"/>
                          </p:val>
                        </p:tav>
                        <p:tav tm="100000">
                          <p:val>
                            <p:strVal val="#ppt_x"/>
                          </p:val>
                        </p:tav>
                      </p:tavLst>
                    </p:anim>
                    <p:anim calcmode="lin" valueType="num">
                      <p:cBhvr additive="base">
                        <p:cTn dur="750" fill="hold"/>
                        <p:tgtEl>
                          <p:spTgt spid="257"/>
                        </p:tgtEl>
                        <p:attrNameLst>
                          <p:attrName>ppt_y</p:attrName>
                        </p:attrNameLst>
                      </p:cBhvr>
                      <p:tavLst>
                        <p:tav tm="0">
                          <p:val>
                            <p:strVal val="#ppt_y"/>
                          </p:val>
                        </p:tav>
                        <p:tav tm="100000">
                          <p:val>
                            <p:strVal val="#ppt_y"/>
                          </p:val>
                        </p:tav>
                      </p:tavLst>
                    </p:anim>
                  </p:childTnLst>
                </p:cTn>
              </p:par>
            </p:tnLst>
          </p:tmpl>
        </p:tmplLst>
      </p:bldP>
      <p:bldP spid="258" grpId="0" animBg="1">
        <p:tmplLst>
          <p:tmpl>
            <p:tnLst>
              <p:par>
                <p:cTn presetID="2" presetClass="entr" presetSubtype="2" decel="100000" fill="hold" nodeType="withEffect">
                  <p:stCondLst>
                    <p:cond delay="50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750" fill="hold"/>
                        <p:tgtEl>
                          <p:spTgt spid="258"/>
                        </p:tgtEl>
                        <p:attrNameLst>
                          <p:attrName>ppt_x</p:attrName>
                        </p:attrNameLst>
                      </p:cBhvr>
                      <p:tavLst>
                        <p:tav tm="0">
                          <p:val>
                            <p:strVal val="1+#ppt_w/2"/>
                          </p:val>
                        </p:tav>
                        <p:tav tm="100000">
                          <p:val>
                            <p:strVal val="#ppt_x"/>
                          </p:val>
                        </p:tav>
                      </p:tavLst>
                    </p:anim>
                    <p:anim calcmode="lin" valueType="num">
                      <p:cBhvr additive="base">
                        <p:cTn dur="750" fill="hold"/>
                        <p:tgtEl>
                          <p:spTgt spid="258"/>
                        </p:tgtEl>
                        <p:attrNameLst>
                          <p:attrName>ppt_y</p:attrName>
                        </p:attrNameLst>
                      </p:cBhvr>
                      <p:tavLst>
                        <p:tav tm="0">
                          <p:val>
                            <p:strVal val="#ppt_y"/>
                          </p:val>
                        </p:tav>
                        <p:tav tm="100000">
                          <p:val>
                            <p:strVal val="#ppt_y"/>
                          </p:val>
                        </p:tav>
                      </p:tavLst>
                    </p:anim>
                  </p:childTnLst>
                </p:cTn>
              </p:par>
            </p:tnLst>
          </p:tmpl>
        </p:tmplLst>
      </p:bldP>
      <p:bldP spid="259" grpId="0" animBg="1">
        <p:tmplLst>
          <p:tmpl>
            <p:tnLst>
              <p:par>
                <p:cTn presetID="2" presetClass="entr" presetSubtype="2" decel="100000" fill="hold" nodeType="withEffect">
                  <p:stCondLst>
                    <p:cond delay="75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750" fill="hold"/>
                        <p:tgtEl>
                          <p:spTgt spid="259"/>
                        </p:tgtEl>
                        <p:attrNameLst>
                          <p:attrName>ppt_x</p:attrName>
                        </p:attrNameLst>
                      </p:cBhvr>
                      <p:tavLst>
                        <p:tav tm="0">
                          <p:val>
                            <p:strVal val="1+#ppt_w/2"/>
                          </p:val>
                        </p:tav>
                        <p:tav tm="100000">
                          <p:val>
                            <p:strVal val="#ppt_x"/>
                          </p:val>
                        </p:tav>
                      </p:tavLst>
                    </p:anim>
                    <p:anim calcmode="lin" valueType="num">
                      <p:cBhvr additive="base">
                        <p:cTn dur="750" fill="hold"/>
                        <p:tgtEl>
                          <p:spTgt spid="259"/>
                        </p:tgtEl>
                        <p:attrNameLst>
                          <p:attrName>ppt_y</p:attrName>
                        </p:attrNameLst>
                      </p:cBhvr>
                      <p:tavLst>
                        <p:tav tm="0">
                          <p:val>
                            <p:strVal val="#ppt_y"/>
                          </p:val>
                        </p:tav>
                        <p:tav tm="100000">
                          <p:val>
                            <p:strVal val="#ppt_y"/>
                          </p:val>
                        </p:tav>
                      </p:tavLst>
                    </p:anim>
                  </p:childTnLst>
                </p:cTn>
              </p:par>
            </p:tnLst>
          </p:tmpl>
        </p:tmplLst>
      </p:bldP>
      <p:bldP spid="260" grpId="0" animBg="1">
        <p:tmplLst>
          <p:tmpl>
            <p:tnLst>
              <p:par>
                <p:cTn presetID="2" presetClass="entr" presetSubtype="2" decel="100000" fill="hold" nodeType="withEffect">
                  <p:stCondLst>
                    <p:cond delay="100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750" fill="hold"/>
                        <p:tgtEl>
                          <p:spTgt spid="260"/>
                        </p:tgtEl>
                        <p:attrNameLst>
                          <p:attrName>ppt_x</p:attrName>
                        </p:attrNameLst>
                      </p:cBhvr>
                      <p:tavLst>
                        <p:tav tm="0">
                          <p:val>
                            <p:strVal val="1+#ppt_w/2"/>
                          </p:val>
                        </p:tav>
                        <p:tav tm="100000">
                          <p:val>
                            <p:strVal val="#ppt_x"/>
                          </p:val>
                        </p:tav>
                      </p:tavLst>
                    </p:anim>
                    <p:anim calcmode="lin" valueType="num">
                      <p:cBhvr additive="base">
                        <p:cTn dur="750" fill="hold"/>
                        <p:tgtEl>
                          <p:spTgt spid="260"/>
                        </p:tgtEl>
                        <p:attrNameLst>
                          <p:attrName>ppt_y</p:attrName>
                        </p:attrNameLst>
                      </p:cBhvr>
                      <p:tavLst>
                        <p:tav tm="0">
                          <p:val>
                            <p:strVal val="#ppt_y"/>
                          </p:val>
                        </p:tav>
                        <p:tav tm="100000">
                          <p:val>
                            <p:strVal val="#ppt_y"/>
                          </p:val>
                        </p:tav>
                      </p:tavLst>
                    </p:anim>
                  </p:childTnLst>
                </p:cTn>
              </p:par>
            </p:tnLst>
          </p:tmpl>
        </p:tmplLst>
      </p:bldP>
      <p:bldP spid="261" grpId="0" animBg="1">
        <p:tmplLst>
          <p:tmpl>
            <p:tnLst>
              <p:par>
                <p:cTn presetID="2" presetClass="entr" presetSubtype="2" decel="100000" fill="hold" nodeType="withEffect">
                  <p:stCondLst>
                    <p:cond delay="125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750" fill="hold"/>
                        <p:tgtEl>
                          <p:spTgt spid="261"/>
                        </p:tgtEl>
                        <p:attrNameLst>
                          <p:attrName>ppt_x</p:attrName>
                        </p:attrNameLst>
                      </p:cBhvr>
                      <p:tavLst>
                        <p:tav tm="0">
                          <p:val>
                            <p:strVal val="1+#ppt_w/2"/>
                          </p:val>
                        </p:tav>
                        <p:tav tm="100000">
                          <p:val>
                            <p:strVal val="#ppt_x"/>
                          </p:val>
                        </p:tav>
                      </p:tavLst>
                    </p:anim>
                    <p:anim calcmode="lin" valueType="num">
                      <p:cBhvr additive="base">
                        <p:cTn dur="750" fill="hold"/>
                        <p:tgtEl>
                          <p:spTgt spid="261"/>
                        </p:tgtEl>
                        <p:attrNameLst>
                          <p:attrName>ppt_y</p:attrName>
                        </p:attrNameLst>
                      </p:cBhvr>
                      <p:tavLst>
                        <p:tav tm="0">
                          <p:val>
                            <p:strVal val="#ppt_y"/>
                          </p:val>
                        </p:tav>
                        <p:tav tm="100000">
                          <p:val>
                            <p:strVal val="#ppt_y"/>
                          </p:val>
                        </p:tav>
                      </p:tavLst>
                    </p:anim>
                  </p:childTnLst>
                </p:cTn>
              </p:par>
            </p:tnLst>
          </p:tmpl>
        </p:tmplLst>
      </p:bldP>
      <p:bldP spid="262" grpId="0" animBg="1">
        <p:tmplLst>
          <p:tmpl>
            <p:tnLst>
              <p:par>
                <p:cTn presetID="2" presetClass="entr" presetSubtype="2" decel="100000" fill="hold" nodeType="withEffect">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750" fill="hold"/>
                        <p:tgtEl>
                          <p:spTgt spid="262"/>
                        </p:tgtEl>
                        <p:attrNameLst>
                          <p:attrName>ppt_x</p:attrName>
                        </p:attrNameLst>
                      </p:cBhvr>
                      <p:tavLst>
                        <p:tav tm="0">
                          <p:val>
                            <p:strVal val="1+#ppt_w/2"/>
                          </p:val>
                        </p:tav>
                        <p:tav tm="100000">
                          <p:val>
                            <p:strVal val="#ppt_x"/>
                          </p:val>
                        </p:tav>
                      </p:tavLst>
                    </p:anim>
                    <p:anim calcmode="lin" valueType="num">
                      <p:cBhvr additive="base">
                        <p:cTn dur="750" fill="hold"/>
                        <p:tgtEl>
                          <p:spTgt spid="262"/>
                        </p:tgtEl>
                        <p:attrNameLst>
                          <p:attrName>ppt_y</p:attrName>
                        </p:attrNameLst>
                      </p:cBhvr>
                      <p:tavLst>
                        <p:tav tm="0">
                          <p:val>
                            <p:strVal val="#ppt_y"/>
                          </p:val>
                        </p:tav>
                        <p:tav tm="100000">
                          <p:val>
                            <p:strVal val="#ppt_y"/>
                          </p:val>
                        </p:tav>
                      </p:tavLst>
                    </p:anim>
                  </p:childTnLst>
                </p:cTn>
              </p:par>
            </p:tnLst>
          </p:tmpl>
        </p:tmplLst>
      </p:bldP>
      <p:bldP spid="263" grpId="0" animBg="1">
        <p:tmplLst>
          <p:tmpl>
            <p:tnLst>
              <p:par>
                <p:cTn presetID="2" presetClass="entr" presetSubtype="2" decel="100000" fill="hold" nodeType="withEffect">
                  <p:stCondLst>
                    <p:cond delay="25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750" fill="hold"/>
                        <p:tgtEl>
                          <p:spTgt spid="263"/>
                        </p:tgtEl>
                        <p:attrNameLst>
                          <p:attrName>ppt_x</p:attrName>
                        </p:attrNameLst>
                      </p:cBhvr>
                      <p:tavLst>
                        <p:tav tm="0">
                          <p:val>
                            <p:strVal val="1+#ppt_w/2"/>
                          </p:val>
                        </p:tav>
                        <p:tav tm="100000">
                          <p:val>
                            <p:strVal val="#ppt_x"/>
                          </p:val>
                        </p:tav>
                      </p:tavLst>
                    </p:anim>
                    <p:anim calcmode="lin" valueType="num">
                      <p:cBhvr additive="base">
                        <p:cTn dur="750" fill="hold"/>
                        <p:tgtEl>
                          <p:spTgt spid="263"/>
                        </p:tgtEl>
                        <p:attrNameLst>
                          <p:attrName>ppt_y</p:attrName>
                        </p:attrNameLst>
                      </p:cBhvr>
                      <p:tavLst>
                        <p:tav tm="0">
                          <p:val>
                            <p:strVal val="#ppt_y"/>
                          </p:val>
                        </p:tav>
                        <p:tav tm="100000">
                          <p:val>
                            <p:strVal val="#ppt_y"/>
                          </p:val>
                        </p:tav>
                      </p:tavLst>
                    </p:anim>
                  </p:childTnLst>
                </p:cTn>
              </p:par>
            </p:tnLst>
          </p:tmpl>
        </p:tmplLst>
      </p:bldP>
      <p:bldP spid="264" grpId="0" animBg="1">
        <p:tmplLst>
          <p:tmpl>
            <p:tnLst>
              <p:par>
                <p:cTn presetID="2" presetClass="entr" presetSubtype="2" decel="100000" fill="hold" nodeType="withEffect">
                  <p:stCondLst>
                    <p:cond delay="50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750" fill="hold"/>
                        <p:tgtEl>
                          <p:spTgt spid="264"/>
                        </p:tgtEl>
                        <p:attrNameLst>
                          <p:attrName>ppt_x</p:attrName>
                        </p:attrNameLst>
                      </p:cBhvr>
                      <p:tavLst>
                        <p:tav tm="0">
                          <p:val>
                            <p:strVal val="1+#ppt_w/2"/>
                          </p:val>
                        </p:tav>
                        <p:tav tm="100000">
                          <p:val>
                            <p:strVal val="#ppt_x"/>
                          </p:val>
                        </p:tav>
                      </p:tavLst>
                    </p:anim>
                    <p:anim calcmode="lin" valueType="num">
                      <p:cBhvr additive="base">
                        <p:cTn dur="750" fill="hold"/>
                        <p:tgtEl>
                          <p:spTgt spid="264"/>
                        </p:tgtEl>
                        <p:attrNameLst>
                          <p:attrName>ppt_y</p:attrName>
                        </p:attrNameLst>
                      </p:cBhvr>
                      <p:tavLst>
                        <p:tav tm="0">
                          <p:val>
                            <p:strVal val="#ppt_y"/>
                          </p:val>
                        </p:tav>
                        <p:tav tm="100000">
                          <p:val>
                            <p:strVal val="#ppt_y"/>
                          </p:val>
                        </p:tav>
                      </p:tavLst>
                    </p:anim>
                  </p:childTnLst>
                </p:cTn>
              </p:par>
            </p:tnLst>
          </p:tmpl>
        </p:tmplLst>
      </p:bldP>
      <p:bldP spid="265" grpId="0" animBg="1">
        <p:tmplLst>
          <p:tmpl>
            <p:tnLst>
              <p:par>
                <p:cTn presetID="2" presetClass="entr" presetSubtype="2" decel="100000" fill="hold" nodeType="withEffect">
                  <p:stCondLst>
                    <p:cond delay="75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750" fill="hold"/>
                        <p:tgtEl>
                          <p:spTgt spid="265"/>
                        </p:tgtEl>
                        <p:attrNameLst>
                          <p:attrName>ppt_x</p:attrName>
                        </p:attrNameLst>
                      </p:cBhvr>
                      <p:tavLst>
                        <p:tav tm="0">
                          <p:val>
                            <p:strVal val="1+#ppt_w/2"/>
                          </p:val>
                        </p:tav>
                        <p:tav tm="100000">
                          <p:val>
                            <p:strVal val="#ppt_x"/>
                          </p:val>
                        </p:tav>
                      </p:tavLst>
                    </p:anim>
                    <p:anim calcmode="lin" valueType="num">
                      <p:cBhvr additive="base">
                        <p:cTn dur="750" fill="hold"/>
                        <p:tgtEl>
                          <p:spTgt spid="265"/>
                        </p:tgtEl>
                        <p:attrNameLst>
                          <p:attrName>ppt_y</p:attrName>
                        </p:attrNameLst>
                      </p:cBhvr>
                      <p:tavLst>
                        <p:tav tm="0">
                          <p:val>
                            <p:strVal val="#ppt_y"/>
                          </p:val>
                        </p:tav>
                        <p:tav tm="100000">
                          <p:val>
                            <p:strVal val="#ppt_y"/>
                          </p:val>
                        </p:tav>
                      </p:tavLst>
                    </p:anim>
                  </p:childTnLst>
                </p:cTn>
              </p:par>
            </p:tnLst>
          </p:tmpl>
        </p:tmplLst>
      </p:bldP>
      <p:bldP spid="266" grpId="0" animBg="1">
        <p:tmplLst>
          <p:tmpl>
            <p:tnLst>
              <p:par>
                <p:cTn presetID="2" presetClass="entr" presetSubtype="2" decel="100000" fill="hold" nodeType="withEffect">
                  <p:stCondLst>
                    <p:cond delay="100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750" fill="hold"/>
                        <p:tgtEl>
                          <p:spTgt spid="266"/>
                        </p:tgtEl>
                        <p:attrNameLst>
                          <p:attrName>ppt_x</p:attrName>
                        </p:attrNameLst>
                      </p:cBhvr>
                      <p:tavLst>
                        <p:tav tm="0">
                          <p:val>
                            <p:strVal val="1+#ppt_w/2"/>
                          </p:val>
                        </p:tav>
                        <p:tav tm="100000">
                          <p:val>
                            <p:strVal val="#ppt_x"/>
                          </p:val>
                        </p:tav>
                      </p:tavLst>
                    </p:anim>
                    <p:anim calcmode="lin" valueType="num">
                      <p:cBhvr additive="base">
                        <p:cTn dur="750" fill="hold"/>
                        <p:tgtEl>
                          <p:spTgt spid="266"/>
                        </p:tgtEl>
                        <p:attrNameLst>
                          <p:attrName>ppt_y</p:attrName>
                        </p:attrNameLst>
                      </p:cBhvr>
                      <p:tavLst>
                        <p:tav tm="0">
                          <p:val>
                            <p:strVal val="#ppt_y"/>
                          </p:val>
                        </p:tav>
                        <p:tav tm="100000">
                          <p:val>
                            <p:strVal val="#ppt_y"/>
                          </p:val>
                        </p:tav>
                      </p:tavLst>
                    </p:anim>
                  </p:childTnLst>
                </p:cTn>
              </p:par>
            </p:tnLst>
          </p:tmpl>
        </p:tmplLst>
      </p:bldP>
      <p:bldP spid="267" grpId="0" animBg="1">
        <p:tmplLst>
          <p:tmpl>
            <p:tnLst>
              <p:par>
                <p:cTn presetID="2" presetClass="entr" presetSubtype="2" decel="100000" fill="hold" nodeType="withEffect">
                  <p:stCondLst>
                    <p:cond delay="125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750" fill="hold"/>
                        <p:tgtEl>
                          <p:spTgt spid="267"/>
                        </p:tgtEl>
                        <p:attrNameLst>
                          <p:attrName>ppt_x</p:attrName>
                        </p:attrNameLst>
                      </p:cBhvr>
                      <p:tavLst>
                        <p:tav tm="0">
                          <p:val>
                            <p:strVal val="1+#ppt_w/2"/>
                          </p:val>
                        </p:tav>
                        <p:tav tm="100000">
                          <p:val>
                            <p:strVal val="#ppt_x"/>
                          </p:val>
                        </p:tav>
                      </p:tavLst>
                    </p:anim>
                    <p:anim calcmode="lin" valueType="num">
                      <p:cBhvr additive="base">
                        <p:cTn dur="750" fill="hold"/>
                        <p:tgtEl>
                          <p:spTgt spid="267"/>
                        </p:tgtEl>
                        <p:attrNameLst>
                          <p:attrName>ppt_y</p:attrName>
                        </p:attrNameLst>
                      </p:cBhvr>
                      <p:tavLst>
                        <p:tav tm="0">
                          <p:val>
                            <p:strVal val="#ppt_y"/>
                          </p:val>
                        </p:tav>
                        <p:tav tm="100000">
                          <p:val>
                            <p:strVal val="#ppt_y"/>
                          </p:val>
                        </p:tav>
                      </p:tavLst>
                    </p:anim>
                  </p:childTnLst>
                </p:cTn>
              </p:par>
            </p:tnLst>
          </p:tmpl>
        </p:tmplLst>
      </p:bldP>
      <p:bldP spid="268" grpId="0" animBg="1">
        <p:tmplLst>
          <p:tmpl>
            <p:tnLst>
              <p:par>
                <p:cTn presetID="2" presetClass="entr" presetSubtype="2" decel="100000" fill="hold" nodeType="withEffect">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750" fill="hold"/>
                        <p:tgtEl>
                          <p:spTgt spid="268"/>
                        </p:tgtEl>
                        <p:attrNameLst>
                          <p:attrName>ppt_x</p:attrName>
                        </p:attrNameLst>
                      </p:cBhvr>
                      <p:tavLst>
                        <p:tav tm="0">
                          <p:val>
                            <p:strVal val="1+#ppt_w/2"/>
                          </p:val>
                        </p:tav>
                        <p:tav tm="100000">
                          <p:val>
                            <p:strVal val="#ppt_x"/>
                          </p:val>
                        </p:tav>
                      </p:tavLst>
                    </p:anim>
                    <p:anim calcmode="lin" valueType="num">
                      <p:cBhvr additive="base">
                        <p:cTn dur="750" fill="hold"/>
                        <p:tgtEl>
                          <p:spTgt spid="268"/>
                        </p:tgtEl>
                        <p:attrNameLst>
                          <p:attrName>ppt_y</p:attrName>
                        </p:attrNameLst>
                      </p:cBhvr>
                      <p:tavLst>
                        <p:tav tm="0">
                          <p:val>
                            <p:strVal val="#ppt_y"/>
                          </p:val>
                        </p:tav>
                        <p:tav tm="100000">
                          <p:val>
                            <p:strVal val="#ppt_y"/>
                          </p:val>
                        </p:tav>
                      </p:tavLst>
                    </p:anim>
                  </p:childTnLst>
                </p:cTn>
              </p:par>
            </p:tnLst>
          </p:tmpl>
        </p:tmplLst>
      </p:bldP>
      <p:bldP spid="269" grpId="0" animBg="1">
        <p:tmplLst>
          <p:tmpl>
            <p:tnLst>
              <p:par>
                <p:cTn presetID="2" presetClass="entr" presetSubtype="2" decel="100000" fill="hold" nodeType="withEffect">
                  <p:stCondLst>
                    <p:cond delay="25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750" fill="hold"/>
                        <p:tgtEl>
                          <p:spTgt spid="269"/>
                        </p:tgtEl>
                        <p:attrNameLst>
                          <p:attrName>ppt_x</p:attrName>
                        </p:attrNameLst>
                      </p:cBhvr>
                      <p:tavLst>
                        <p:tav tm="0">
                          <p:val>
                            <p:strVal val="1+#ppt_w/2"/>
                          </p:val>
                        </p:tav>
                        <p:tav tm="100000">
                          <p:val>
                            <p:strVal val="#ppt_x"/>
                          </p:val>
                        </p:tav>
                      </p:tavLst>
                    </p:anim>
                    <p:anim calcmode="lin" valueType="num">
                      <p:cBhvr additive="base">
                        <p:cTn dur="750" fill="hold"/>
                        <p:tgtEl>
                          <p:spTgt spid="269"/>
                        </p:tgtEl>
                        <p:attrNameLst>
                          <p:attrName>ppt_y</p:attrName>
                        </p:attrNameLst>
                      </p:cBhvr>
                      <p:tavLst>
                        <p:tav tm="0">
                          <p:val>
                            <p:strVal val="#ppt_y"/>
                          </p:val>
                        </p:tav>
                        <p:tav tm="100000">
                          <p:val>
                            <p:strVal val="#ppt_y"/>
                          </p:val>
                        </p:tav>
                      </p:tavLst>
                    </p:anim>
                  </p:childTnLst>
                </p:cTn>
              </p:par>
            </p:tnLst>
          </p:tmpl>
        </p:tmplLst>
      </p:bldP>
      <p:bldP spid="270" grpId="0" animBg="1">
        <p:tmplLst>
          <p:tmpl>
            <p:tnLst>
              <p:par>
                <p:cTn presetID="2" presetClass="entr" presetSubtype="2" decel="100000" fill="hold" nodeType="withEffect">
                  <p:stCondLst>
                    <p:cond delay="50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750" fill="hold"/>
                        <p:tgtEl>
                          <p:spTgt spid="270"/>
                        </p:tgtEl>
                        <p:attrNameLst>
                          <p:attrName>ppt_x</p:attrName>
                        </p:attrNameLst>
                      </p:cBhvr>
                      <p:tavLst>
                        <p:tav tm="0">
                          <p:val>
                            <p:strVal val="1+#ppt_w/2"/>
                          </p:val>
                        </p:tav>
                        <p:tav tm="100000">
                          <p:val>
                            <p:strVal val="#ppt_x"/>
                          </p:val>
                        </p:tav>
                      </p:tavLst>
                    </p:anim>
                    <p:anim calcmode="lin" valueType="num">
                      <p:cBhvr additive="base">
                        <p:cTn dur="750" fill="hold"/>
                        <p:tgtEl>
                          <p:spTgt spid="270"/>
                        </p:tgtEl>
                        <p:attrNameLst>
                          <p:attrName>ppt_y</p:attrName>
                        </p:attrNameLst>
                      </p:cBhvr>
                      <p:tavLst>
                        <p:tav tm="0">
                          <p:val>
                            <p:strVal val="#ppt_y"/>
                          </p:val>
                        </p:tav>
                        <p:tav tm="100000">
                          <p:val>
                            <p:strVal val="#ppt_y"/>
                          </p:val>
                        </p:tav>
                      </p:tavLst>
                    </p:anim>
                  </p:childTnLst>
                </p:cTn>
              </p:par>
            </p:tnLst>
          </p:tmpl>
        </p:tmplLst>
      </p:bldP>
      <p:bldP spid="271" grpId="0" animBg="1">
        <p:tmplLst>
          <p:tmpl>
            <p:tnLst>
              <p:par>
                <p:cTn presetID="2" presetClass="entr" presetSubtype="2" decel="100000" fill="hold" nodeType="withEffect">
                  <p:stCondLst>
                    <p:cond delay="75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750" fill="hold"/>
                        <p:tgtEl>
                          <p:spTgt spid="271"/>
                        </p:tgtEl>
                        <p:attrNameLst>
                          <p:attrName>ppt_x</p:attrName>
                        </p:attrNameLst>
                      </p:cBhvr>
                      <p:tavLst>
                        <p:tav tm="0">
                          <p:val>
                            <p:strVal val="1+#ppt_w/2"/>
                          </p:val>
                        </p:tav>
                        <p:tav tm="100000">
                          <p:val>
                            <p:strVal val="#ppt_x"/>
                          </p:val>
                        </p:tav>
                      </p:tavLst>
                    </p:anim>
                    <p:anim calcmode="lin" valueType="num">
                      <p:cBhvr additive="base">
                        <p:cTn dur="750" fill="hold"/>
                        <p:tgtEl>
                          <p:spTgt spid="271"/>
                        </p:tgtEl>
                        <p:attrNameLst>
                          <p:attrName>ppt_y</p:attrName>
                        </p:attrNameLst>
                      </p:cBhvr>
                      <p:tavLst>
                        <p:tav tm="0">
                          <p:val>
                            <p:strVal val="#ppt_y"/>
                          </p:val>
                        </p:tav>
                        <p:tav tm="100000">
                          <p:val>
                            <p:strVal val="#ppt_y"/>
                          </p:val>
                        </p:tav>
                      </p:tavLst>
                    </p:anim>
                  </p:childTnLst>
                </p:cTn>
              </p:par>
            </p:tnLst>
          </p:tmpl>
        </p:tmplLst>
      </p:bldP>
      <p:bldP spid="272" grpId="0" animBg="1">
        <p:tmplLst>
          <p:tmpl>
            <p:tnLst>
              <p:par>
                <p:cTn presetID="2" presetClass="entr" presetSubtype="2" decel="100000" fill="hold" nodeType="withEffect">
                  <p:stCondLst>
                    <p:cond delay="100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750" fill="hold"/>
                        <p:tgtEl>
                          <p:spTgt spid="272"/>
                        </p:tgtEl>
                        <p:attrNameLst>
                          <p:attrName>ppt_x</p:attrName>
                        </p:attrNameLst>
                      </p:cBhvr>
                      <p:tavLst>
                        <p:tav tm="0">
                          <p:val>
                            <p:strVal val="1+#ppt_w/2"/>
                          </p:val>
                        </p:tav>
                        <p:tav tm="100000">
                          <p:val>
                            <p:strVal val="#ppt_x"/>
                          </p:val>
                        </p:tav>
                      </p:tavLst>
                    </p:anim>
                    <p:anim calcmode="lin" valueType="num">
                      <p:cBhvr additive="base">
                        <p:cTn dur="750" fill="hold"/>
                        <p:tgtEl>
                          <p:spTgt spid="272"/>
                        </p:tgtEl>
                        <p:attrNameLst>
                          <p:attrName>ppt_y</p:attrName>
                        </p:attrNameLst>
                      </p:cBhvr>
                      <p:tavLst>
                        <p:tav tm="0">
                          <p:val>
                            <p:strVal val="#ppt_y"/>
                          </p:val>
                        </p:tav>
                        <p:tav tm="100000">
                          <p:val>
                            <p:strVal val="#ppt_y"/>
                          </p:val>
                        </p:tav>
                      </p:tavLst>
                    </p:anim>
                  </p:childTnLst>
                </p:cTn>
              </p:par>
            </p:tnLst>
          </p:tmpl>
        </p:tmplLst>
      </p:bldP>
      <p:bldP spid="273" grpId="0" animBg="1">
        <p:tmplLst>
          <p:tmpl>
            <p:tnLst>
              <p:par>
                <p:cTn presetID="2" presetClass="entr" presetSubtype="2" decel="100000" fill="hold" nodeType="withEffect">
                  <p:stCondLst>
                    <p:cond delay="125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750" fill="hold"/>
                        <p:tgtEl>
                          <p:spTgt spid="273"/>
                        </p:tgtEl>
                        <p:attrNameLst>
                          <p:attrName>ppt_x</p:attrName>
                        </p:attrNameLst>
                      </p:cBhvr>
                      <p:tavLst>
                        <p:tav tm="0">
                          <p:val>
                            <p:strVal val="1+#ppt_w/2"/>
                          </p:val>
                        </p:tav>
                        <p:tav tm="100000">
                          <p:val>
                            <p:strVal val="#ppt_x"/>
                          </p:val>
                        </p:tav>
                      </p:tavLst>
                    </p:anim>
                    <p:anim calcmode="lin" valueType="num">
                      <p:cBhvr additive="base">
                        <p:cTn dur="750" fill="hold"/>
                        <p:tgtEl>
                          <p:spTgt spid="273"/>
                        </p:tgtEl>
                        <p:attrNameLst>
                          <p:attrName>ppt_y</p:attrName>
                        </p:attrNameLst>
                      </p:cBhvr>
                      <p:tavLst>
                        <p:tav tm="0">
                          <p:val>
                            <p:strVal val="#ppt_y"/>
                          </p:val>
                        </p:tav>
                        <p:tav tm="100000">
                          <p:val>
                            <p:strVal val="#ppt_y"/>
                          </p:val>
                        </p:tav>
                      </p:tavLst>
                    </p:anim>
                  </p:childTnLst>
                </p:cTn>
              </p:par>
            </p:tnLst>
          </p:tmpl>
        </p:tmplLst>
      </p:bldP>
      <p:bldP spid="274" grpId="0"/>
      <p:bldP spid="275" grpId="0"/>
      <p:bldP spid="276" grpId="0"/>
      <p:bldP spid="277" grpId="0"/>
      <p:bldP spid="278" grpId="0"/>
      <p:bldP spid="279" grpId="0"/>
      <p:bldP spid="280" grpId="0"/>
      <p:bldP spid="281" grpId="0"/>
      <p:bldP spid="282" grpId="0"/>
      <p:bldP spid="283" grpId="0"/>
      <p:bldP spid="284" grpId="0"/>
      <p:bldP spid="285" grpId="0"/>
      <p:bldP spid="286" grpId="0"/>
      <p:bldP spid="287" grpId="0"/>
      <p:bldP spid="288" grpId="0"/>
      <p:bldP spid="289" grpId="0"/>
      <p:bldP spid="290" grpId="0"/>
      <p:bldP spid="291" grpId="0"/>
      <p:bldP spid="292" grpId="0"/>
      <p:bldP spid="293" grpId="0"/>
      <p:bldP spid="294" grpId="0"/>
      <p:bldP spid="295" grpId="0"/>
      <p:bldP spid="296" grpId="0"/>
      <p:bldP spid="29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 Afbeelding + Tekst">
    <p:spTree>
      <p:nvGrpSpPr>
        <p:cNvPr id="1" name=""/>
        <p:cNvGrpSpPr/>
        <p:nvPr/>
      </p:nvGrpSpPr>
      <p:grpSpPr>
        <a:xfrm>
          <a:off x="0" y="0"/>
          <a:ext cx="0" cy="0"/>
          <a:chOff x="0" y="0"/>
          <a:chExt cx="0" cy="0"/>
        </a:xfrm>
      </p:grpSpPr>
      <p:sp>
        <p:nvSpPr>
          <p:cNvPr id="119" name="Tijdelijke aanduiding voor verticale tekst 2"/>
          <p:cNvSpPr>
            <a:spLocks noGrp="1"/>
          </p:cNvSpPr>
          <p:nvPr>
            <p:ph type="body" orient="vert" idx="28" hasCustomPrompt="1"/>
          </p:nvPr>
        </p:nvSpPr>
        <p:spPr>
          <a:xfrm>
            <a:off x="8276596" y="1179858"/>
            <a:ext cx="3560400"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20" name="Tijdelijke aanduiding voor afbeelding 39"/>
          <p:cNvSpPr>
            <a:spLocks noGrp="1"/>
          </p:cNvSpPr>
          <p:nvPr>
            <p:ph type="pic" sz="quarter" idx="29" hasCustomPrompt="1"/>
          </p:nvPr>
        </p:nvSpPr>
        <p:spPr>
          <a:xfrm>
            <a:off x="8276596" y="1179859"/>
            <a:ext cx="3560400"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21" name="Tijdelijke aanduiding voor verticale tekst 2"/>
          <p:cNvSpPr>
            <a:spLocks noGrp="1"/>
          </p:cNvSpPr>
          <p:nvPr>
            <p:ph type="body" orient="vert" idx="30" hasCustomPrompt="1"/>
          </p:nvPr>
        </p:nvSpPr>
        <p:spPr>
          <a:xfrm>
            <a:off x="8276596" y="4949937"/>
            <a:ext cx="3560400"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14" name="Tijdelijke aanduiding voor verticale tekst 2"/>
          <p:cNvSpPr>
            <a:spLocks noGrp="1"/>
          </p:cNvSpPr>
          <p:nvPr>
            <p:ph type="body" orient="vert" idx="23" hasCustomPrompt="1"/>
          </p:nvPr>
        </p:nvSpPr>
        <p:spPr>
          <a:xfrm>
            <a:off x="389675" y="1179858"/>
            <a:ext cx="3560400"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13" name="Tijdelijke aanduiding voor afbeelding 39"/>
          <p:cNvSpPr>
            <a:spLocks noGrp="1"/>
          </p:cNvSpPr>
          <p:nvPr>
            <p:ph type="pic" sz="quarter" idx="16" hasCustomPrompt="1"/>
          </p:nvPr>
        </p:nvSpPr>
        <p:spPr>
          <a:xfrm>
            <a:off x="389675" y="1179859"/>
            <a:ext cx="3560400"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3x Afbeelding + tekst</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
        <p:nvSpPr>
          <p:cNvPr id="115" name="Tijdelijke aanduiding voor verticale tekst 2"/>
          <p:cNvSpPr>
            <a:spLocks noGrp="1"/>
          </p:cNvSpPr>
          <p:nvPr>
            <p:ph type="body" orient="vert" idx="24" hasCustomPrompt="1"/>
          </p:nvPr>
        </p:nvSpPr>
        <p:spPr>
          <a:xfrm>
            <a:off x="389675" y="4949937"/>
            <a:ext cx="3560400"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16" name="Tijdelijke aanduiding voor verticale tekst 2"/>
          <p:cNvSpPr>
            <a:spLocks noGrp="1"/>
          </p:cNvSpPr>
          <p:nvPr>
            <p:ph type="body" orient="vert" idx="25" hasCustomPrompt="1"/>
          </p:nvPr>
        </p:nvSpPr>
        <p:spPr>
          <a:xfrm>
            <a:off x="4333136" y="1179858"/>
            <a:ext cx="3560400"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17" name="Tijdelijke aanduiding voor afbeelding 39"/>
          <p:cNvSpPr>
            <a:spLocks noGrp="1"/>
          </p:cNvSpPr>
          <p:nvPr>
            <p:ph type="pic" sz="quarter" idx="26" hasCustomPrompt="1"/>
          </p:nvPr>
        </p:nvSpPr>
        <p:spPr>
          <a:xfrm>
            <a:off x="4333136" y="1179859"/>
            <a:ext cx="3560400"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18" name="Tijdelijke aanduiding voor verticale tekst 2"/>
          <p:cNvSpPr>
            <a:spLocks noGrp="1"/>
          </p:cNvSpPr>
          <p:nvPr>
            <p:ph type="body" orient="vert" idx="27" hasCustomPrompt="1"/>
          </p:nvPr>
        </p:nvSpPr>
        <p:spPr>
          <a:xfrm>
            <a:off x="4333136" y="4949937"/>
            <a:ext cx="3560400"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grpSp>
        <p:nvGrpSpPr>
          <p:cNvPr id="3" name="Groep 2">
            <a:extLst>
              <a:ext uri="{FF2B5EF4-FFF2-40B4-BE49-F238E27FC236}">
                <a16:creationId xmlns:a16="http://schemas.microsoft.com/office/drawing/2014/main" xmlns="" id="{2F03B4BA-F6F9-40B7-B0C8-69E5F24A8777}"/>
              </a:ext>
            </a:extLst>
          </p:cNvPr>
          <p:cNvGrpSpPr/>
          <p:nvPr userDrawn="1"/>
        </p:nvGrpSpPr>
        <p:grpSpPr>
          <a:xfrm>
            <a:off x="12391603" y="-17883"/>
            <a:ext cx="3183678" cy="5210064"/>
            <a:chOff x="12391603" y="-17883"/>
            <a:chExt cx="3183678" cy="5210064"/>
          </a:xfrm>
        </p:grpSpPr>
        <p:pic>
          <p:nvPicPr>
            <p:cNvPr id="99" name="Afbeelding 9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05" name="Rechthoek 104"/>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06" name="Ovaal 105"/>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7" name="Rechte verbindingslijn 106"/>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08" name="Rechte verbindingslijn 107"/>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09" name="Rechthoek 108"/>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0" name="Rechte verbindingslijn 109"/>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11" name="Ovaal 110"/>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12" name="Rechthoek 111"/>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2" name="Groep 121"/>
            <p:cNvGrpSpPr/>
            <p:nvPr userDrawn="1"/>
          </p:nvGrpSpPr>
          <p:grpSpPr>
            <a:xfrm>
              <a:off x="12757284" y="2166624"/>
              <a:ext cx="825500" cy="209550"/>
              <a:chOff x="12757284" y="2166624"/>
              <a:chExt cx="825500" cy="209550"/>
            </a:xfrm>
          </p:grpSpPr>
          <p:sp>
            <p:nvSpPr>
              <p:cNvPr id="155" name="Rechthoek 154"/>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56" name="Rechte verbindingslijn 155"/>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7" name="Gelijkbenige driehoek 156"/>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23" name="Groep 122"/>
            <p:cNvGrpSpPr/>
            <p:nvPr userDrawn="1"/>
          </p:nvGrpSpPr>
          <p:grpSpPr>
            <a:xfrm>
              <a:off x="12757284" y="1123743"/>
              <a:ext cx="294789" cy="318834"/>
              <a:chOff x="14466489" y="1001522"/>
              <a:chExt cx="290627" cy="314333"/>
            </a:xfrm>
          </p:grpSpPr>
          <p:sp>
            <p:nvSpPr>
              <p:cNvPr id="149" name="Rechthoek 148"/>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0" name="Ovaal 149"/>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1" name="Vrije vorm: vorm 150"/>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2" name="Rechthoek: afgeronde hoeken 151"/>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53" name="Rechte verbindingslijn 152"/>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p:cNvCxnSpPr>
                <a:cxnSpLocks/>
                <a:stCxn id="1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4" name="Ovaal 123"/>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5" name="Rechthoek 124"/>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6" name="Rechte verbindingslijn 125"/>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27" name="Groep 126"/>
            <p:cNvGrpSpPr/>
            <p:nvPr userDrawn="1"/>
          </p:nvGrpSpPr>
          <p:grpSpPr>
            <a:xfrm>
              <a:off x="13717198" y="3515867"/>
              <a:ext cx="1195723" cy="678267"/>
              <a:chOff x="12757284" y="3224292"/>
              <a:chExt cx="1195723" cy="678267"/>
            </a:xfrm>
          </p:grpSpPr>
          <p:sp>
            <p:nvSpPr>
              <p:cNvPr id="128" name="Rechthoek 12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9" name="Rechthoek 12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30" name="Groep 129"/>
              <p:cNvGrpSpPr/>
              <p:nvPr userDrawn="1"/>
            </p:nvGrpSpPr>
            <p:grpSpPr>
              <a:xfrm>
                <a:off x="12839234" y="3289794"/>
                <a:ext cx="155951" cy="131922"/>
                <a:chOff x="12968836" y="3354170"/>
                <a:chExt cx="404806" cy="342433"/>
              </a:xfrm>
            </p:grpSpPr>
            <p:sp>
              <p:nvSpPr>
                <p:cNvPr id="143" name="Rechthoek: afgeronde hoeken 14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4" name="Rechthoek 14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5" name="Rechthoek 14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6" name="Rechthoek 14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7" name="Rechthoek 14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8" name="Rechthoek 14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31" name="Groep 130"/>
              <p:cNvGrpSpPr/>
              <p:nvPr userDrawn="1"/>
            </p:nvGrpSpPr>
            <p:grpSpPr>
              <a:xfrm>
                <a:off x="12819679" y="3589117"/>
                <a:ext cx="166739" cy="218963"/>
                <a:chOff x="12940828" y="3950597"/>
                <a:chExt cx="432813" cy="568367"/>
              </a:xfrm>
            </p:grpSpPr>
            <p:grpSp>
              <p:nvGrpSpPr>
                <p:cNvPr id="135" name="Groep 134"/>
                <p:cNvGrpSpPr/>
                <p:nvPr userDrawn="1"/>
              </p:nvGrpSpPr>
              <p:grpSpPr>
                <a:xfrm>
                  <a:off x="13000382" y="4006891"/>
                  <a:ext cx="373259" cy="315747"/>
                  <a:chOff x="12968836" y="3354170"/>
                  <a:chExt cx="404806" cy="342433"/>
                </a:xfrm>
              </p:grpSpPr>
              <p:sp>
                <p:nvSpPr>
                  <p:cNvPr id="137" name="Rechthoek: afgeronde hoeken 136"/>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8" name="Rechthoek 13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9" name="Rechthoek 13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0" name="Rechthoek 13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1" name="Rechthoek 14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2" name="Rechthoek 14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36" name="Boog 13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32" name="Tekstvak 13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33" name="Tekstvak 13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34"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1" name="Meer informatie"/>
            <p:cNvGrpSpPr/>
            <p:nvPr userDrawn="1"/>
          </p:nvGrpSpPr>
          <p:grpSpPr>
            <a:xfrm>
              <a:off x="12396764" y="4408908"/>
              <a:ext cx="3178515" cy="783273"/>
              <a:chOff x="-3741486" y="3359148"/>
              <a:chExt cx="3178515" cy="783273"/>
            </a:xfrm>
          </p:grpSpPr>
          <p:sp>
            <p:nvSpPr>
              <p:cNvPr id="102"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03" name="Rechthoek 102"/>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4" name="Rechte verbindingslijn 103"/>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47210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750" fill="hold"/>
                                        <p:tgtEl>
                                          <p:spTgt spid="113"/>
                                        </p:tgtEl>
                                        <p:attrNameLst>
                                          <p:attrName>ppt_x</p:attrName>
                                        </p:attrNameLst>
                                      </p:cBhvr>
                                      <p:tavLst>
                                        <p:tav tm="0">
                                          <p:val>
                                            <p:strVal val="0-#ppt_w/2"/>
                                          </p:val>
                                        </p:tav>
                                        <p:tav tm="100000">
                                          <p:val>
                                            <p:strVal val="#ppt_x"/>
                                          </p:val>
                                        </p:tav>
                                      </p:tavLst>
                                    </p:anim>
                                    <p:anim calcmode="lin" valueType="num">
                                      <p:cBhvr additive="base">
                                        <p:cTn id="8" dur="75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0-#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750" fill="hold"/>
                                        <p:tgtEl>
                                          <p:spTgt spid="114"/>
                                        </p:tgtEl>
                                        <p:attrNameLst>
                                          <p:attrName>ppt_x</p:attrName>
                                        </p:attrNameLst>
                                      </p:cBhvr>
                                      <p:tavLst>
                                        <p:tav tm="0">
                                          <p:val>
                                            <p:strVal val="0-#ppt_w/2"/>
                                          </p:val>
                                        </p:tav>
                                        <p:tav tm="100000">
                                          <p:val>
                                            <p:strVal val="#ppt_x"/>
                                          </p:val>
                                        </p:tav>
                                      </p:tavLst>
                                    </p:anim>
                                    <p:anim calcmode="lin" valueType="num">
                                      <p:cBhvr additive="base">
                                        <p:cTn id="16" dur="750" fill="hold"/>
                                        <p:tgtEl>
                                          <p:spTgt spid="1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0-#ppt_w/2"/>
                                          </p:val>
                                        </p:tav>
                                        <p:tav tm="100000">
                                          <p:val>
                                            <p:strVal val="#ppt_x"/>
                                          </p:val>
                                        </p:tav>
                                      </p:tavLst>
                                    </p:anim>
                                    <p:anim calcmode="lin" valueType="num">
                                      <p:cBhvr additive="base">
                                        <p:cTn id="20" dur="750" fill="hold"/>
                                        <p:tgtEl>
                                          <p:spTgt spid="11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750" fill="hold"/>
                                        <p:tgtEl>
                                          <p:spTgt spid="118"/>
                                        </p:tgtEl>
                                        <p:attrNameLst>
                                          <p:attrName>ppt_x</p:attrName>
                                        </p:attrNameLst>
                                      </p:cBhvr>
                                      <p:tavLst>
                                        <p:tav tm="0">
                                          <p:val>
                                            <p:strVal val="0-#ppt_w/2"/>
                                          </p:val>
                                        </p:tav>
                                        <p:tav tm="100000">
                                          <p:val>
                                            <p:strVal val="#ppt_x"/>
                                          </p:val>
                                        </p:tav>
                                      </p:tavLst>
                                    </p:anim>
                                    <p:anim calcmode="lin" valueType="num">
                                      <p:cBhvr additive="base">
                                        <p:cTn id="24" dur="750" fill="hold"/>
                                        <p:tgtEl>
                                          <p:spTgt spid="11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750" fill="hold"/>
                                        <p:tgtEl>
                                          <p:spTgt spid="116"/>
                                        </p:tgtEl>
                                        <p:attrNameLst>
                                          <p:attrName>ppt_x</p:attrName>
                                        </p:attrNameLst>
                                      </p:cBhvr>
                                      <p:tavLst>
                                        <p:tav tm="0">
                                          <p:val>
                                            <p:strVal val="0-#ppt_w/2"/>
                                          </p:val>
                                        </p:tav>
                                        <p:tav tm="100000">
                                          <p:val>
                                            <p:strVal val="#ppt_x"/>
                                          </p:val>
                                        </p:tav>
                                      </p:tavLst>
                                    </p:anim>
                                    <p:anim calcmode="lin" valueType="num">
                                      <p:cBhvr additive="base">
                                        <p:cTn id="28" dur="750" fill="hold"/>
                                        <p:tgtEl>
                                          <p:spTgt spid="116"/>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750" fill="hold"/>
                                        <p:tgtEl>
                                          <p:spTgt spid="120"/>
                                        </p:tgtEl>
                                        <p:attrNameLst>
                                          <p:attrName>ppt_x</p:attrName>
                                        </p:attrNameLst>
                                      </p:cBhvr>
                                      <p:tavLst>
                                        <p:tav tm="0">
                                          <p:val>
                                            <p:strVal val="1+#ppt_w/2"/>
                                          </p:val>
                                        </p:tav>
                                        <p:tav tm="100000">
                                          <p:val>
                                            <p:strVal val="#ppt_x"/>
                                          </p:val>
                                        </p:tav>
                                      </p:tavLst>
                                    </p:anim>
                                    <p:anim calcmode="lin" valueType="num">
                                      <p:cBhvr additive="base">
                                        <p:cTn id="32" dur="750" fill="hold"/>
                                        <p:tgtEl>
                                          <p:spTgt spid="120"/>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5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750" fill="hold"/>
                                        <p:tgtEl>
                                          <p:spTgt spid="121"/>
                                        </p:tgtEl>
                                        <p:attrNameLst>
                                          <p:attrName>ppt_x</p:attrName>
                                        </p:attrNameLst>
                                      </p:cBhvr>
                                      <p:tavLst>
                                        <p:tav tm="0">
                                          <p:val>
                                            <p:strVal val="1+#ppt_w/2"/>
                                          </p:val>
                                        </p:tav>
                                        <p:tav tm="100000">
                                          <p:val>
                                            <p:strVal val="#ppt_x"/>
                                          </p:val>
                                        </p:tav>
                                      </p:tavLst>
                                    </p:anim>
                                    <p:anim calcmode="lin" valueType="num">
                                      <p:cBhvr additive="base">
                                        <p:cTn id="36" dur="750" fill="hold"/>
                                        <p:tgtEl>
                                          <p:spTgt spid="121"/>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119"/>
                                        </p:tgtEl>
                                        <p:attrNameLst>
                                          <p:attrName>style.visibility</p:attrName>
                                        </p:attrNameLst>
                                      </p:cBhvr>
                                      <p:to>
                                        <p:strVal val="visible"/>
                                      </p:to>
                                    </p:set>
                                    <p:anim calcmode="lin" valueType="num">
                                      <p:cBhvr additive="base">
                                        <p:cTn id="39" dur="750" fill="hold"/>
                                        <p:tgtEl>
                                          <p:spTgt spid="119"/>
                                        </p:tgtEl>
                                        <p:attrNameLst>
                                          <p:attrName>ppt_x</p:attrName>
                                        </p:attrNameLst>
                                      </p:cBhvr>
                                      <p:tavLst>
                                        <p:tav tm="0">
                                          <p:val>
                                            <p:strVal val="1+#ppt_w/2"/>
                                          </p:val>
                                        </p:tav>
                                        <p:tav tm="100000">
                                          <p:val>
                                            <p:strVal val="#ppt_x"/>
                                          </p:val>
                                        </p:tav>
                                      </p:tavLst>
                                    </p:anim>
                                    <p:anim calcmode="lin" valueType="num">
                                      <p:cBhvr additive="base">
                                        <p:cTn id="40" dur="75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tmplLst>
          <p:tmpl>
            <p:tnLst>
              <p:par>
                <p:cTn presetID="2" presetClass="entr" presetSubtype="2" decel="100000" fill="hold" nodeType="withEffect">
                  <p:stCondLst>
                    <p:cond delay="25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1+#ppt_w/2"/>
                          </p:val>
                        </p:tav>
                        <p:tav tm="100000">
                          <p:val>
                            <p:strVal val="#ppt_x"/>
                          </p:val>
                        </p:tav>
                      </p:tavLst>
                    </p:anim>
                    <p:anim calcmode="lin" valueType="num">
                      <p:cBhvr additive="base">
                        <p:cTn dur="750" fill="hold"/>
                        <p:tgtEl>
                          <p:spTgt spid="119"/>
                        </p:tgtEl>
                        <p:attrNameLst>
                          <p:attrName>ppt_y</p:attrName>
                        </p:attrNameLst>
                      </p:cBhvr>
                      <p:tavLst>
                        <p:tav tm="0">
                          <p:val>
                            <p:strVal val="#ppt_y"/>
                          </p:val>
                        </p:tav>
                        <p:tav tm="100000">
                          <p:val>
                            <p:strVal val="#ppt_y"/>
                          </p:val>
                        </p:tav>
                      </p:tavLst>
                    </p:anim>
                  </p:childTnLst>
                </p:cTn>
              </p:par>
            </p:tnLst>
          </p:tmpl>
        </p:tmplLst>
      </p:bldP>
      <p:bldP spid="120" grpId="0" animBg="1"/>
      <p:bldP spid="121" grpId="0" animBg="1">
        <p:tmplLst>
          <p:tmpl>
            <p:tnLst>
              <p:par>
                <p:cTn presetID="2" presetClass="entr" presetSubtype="2" decel="100000" fill="hold" nodeType="with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fill="hold"/>
                        <p:tgtEl>
                          <p:spTgt spid="121"/>
                        </p:tgtEl>
                        <p:attrNameLst>
                          <p:attrName>ppt_x</p:attrName>
                        </p:attrNameLst>
                      </p:cBhvr>
                      <p:tavLst>
                        <p:tav tm="0">
                          <p:val>
                            <p:strVal val="1+#ppt_w/2"/>
                          </p:val>
                        </p:tav>
                        <p:tav tm="100000">
                          <p:val>
                            <p:strVal val="#ppt_x"/>
                          </p:val>
                        </p:tav>
                      </p:tavLst>
                    </p:anim>
                    <p:anim calcmode="lin" valueType="num">
                      <p:cBhvr additive="base">
                        <p:cTn dur="750" fill="hold"/>
                        <p:tgtEl>
                          <p:spTgt spid="121"/>
                        </p:tgtEl>
                        <p:attrNameLst>
                          <p:attrName>ppt_y</p:attrName>
                        </p:attrNameLst>
                      </p:cBhvr>
                      <p:tavLst>
                        <p:tav tm="0">
                          <p:val>
                            <p:strVal val="#ppt_y"/>
                          </p:val>
                        </p:tav>
                        <p:tav tm="100000">
                          <p:val>
                            <p:strVal val="#ppt_y"/>
                          </p:val>
                        </p:tav>
                      </p:tavLst>
                    </p:anim>
                  </p:childTnLst>
                </p:cTn>
              </p:par>
            </p:tnLst>
          </p:tmpl>
        </p:tmplLst>
      </p:bldP>
      <p:bldP spid="114" grpId="0" animBg="1">
        <p:tmplLst>
          <p:tmpl>
            <p:tnLst>
              <p:par>
                <p:cTn presetID="2" presetClass="entr" presetSubtype="8" decel="100000" fill="hold" nodeType="withEffect">
                  <p:stCondLst>
                    <p:cond delay="25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750" fill="hold"/>
                        <p:tgtEl>
                          <p:spTgt spid="114"/>
                        </p:tgtEl>
                        <p:attrNameLst>
                          <p:attrName>ppt_x</p:attrName>
                        </p:attrNameLst>
                      </p:cBhvr>
                      <p:tavLst>
                        <p:tav tm="0">
                          <p:val>
                            <p:strVal val="0-#ppt_w/2"/>
                          </p:val>
                        </p:tav>
                        <p:tav tm="100000">
                          <p:val>
                            <p:strVal val="#ppt_x"/>
                          </p:val>
                        </p:tav>
                      </p:tavLst>
                    </p:anim>
                    <p:anim calcmode="lin" valueType="num">
                      <p:cBhvr additive="base">
                        <p:cTn dur="750" fill="hold"/>
                        <p:tgtEl>
                          <p:spTgt spid="114"/>
                        </p:tgtEl>
                        <p:attrNameLst>
                          <p:attrName>ppt_y</p:attrName>
                        </p:attrNameLst>
                      </p:cBhvr>
                      <p:tavLst>
                        <p:tav tm="0">
                          <p:val>
                            <p:strVal val="#ppt_y"/>
                          </p:val>
                        </p:tav>
                        <p:tav tm="100000">
                          <p:val>
                            <p:strVal val="#ppt_y"/>
                          </p:val>
                        </p:tav>
                      </p:tavLst>
                    </p:anim>
                  </p:childTnLst>
                </p:cTn>
              </p:par>
            </p:tnLst>
          </p:tmpl>
        </p:tmplLst>
      </p:bldP>
      <p:bldP spid="113" grpId="0" animBg="1"/>
      <p:bldP spid="115" grpId="0" animBg="1">
        <p:tmplLst>
          <p:tmpl>
            <p:tnLst>
              <p:par>
                <p:cTn presetID="2" presetClass="entr" presetSubtype="8" decel="100000" fill="hold" nodeType="with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750" fill="hold"/>
                        <p:tgtEl>
                          <p:spTgt spid="115"/>
                        </p:tgtEl>
                        <p:attrNameLst>
                          <p:attrName>ppt_x</p:attrName>
                        </p:attrNameLst>
                      </p:cBhvr>
                      <p:tavLst>
                        <p:tav tm="0">
                          <p:val>
                            <p:strVal val="0-#ppt_w/2"/>
                          </p:val>
                        </p:tav>
                        <p:tav tm="100000">
                          <p:val>
                            <p:strVal val="#ppt_x"/>
                          </p:val>
                        </p:tav>
                      </p:tavLst>
                    </p:anim>
                    <p:anim calcmode="lin" valueType="num">
                      <p:cBhvr additive="base">
                        <p:cTn dur="750" fill="hold"/>
                        <p:tgtEl>
                          <p:spTgt spid="115"/>
                        </p:tgtEl>
                        <p:attrNameLst>
                          <p:attrName>ppt_y</p:attrName>
                        </p:attrNameLst>
                      </p:cBhvr>
                      <p:tavLst>
                        <p:tav tm="0">
                          <p:val>
                            <p:strVal val="#ppt_y"/>
                          </p:val>
                        </p:tav>
                        <p:tav tm="100000">
                          <p:val>
                            <p:strVal val="#ppt_y"/>
                          </p:val>
                        </p:tav>
                      </p:tavLst>
                    </p:anim>
                  </p:childTnLst>
                </p:cTn>
              </p:par>
            </p:tnLst>
          </p:tmpl>
        </p:tmplLst>
      </p:bldP>
      <p:bldP spid="116" grpId="0" animBg="1">
        <p:tmplLst>
          <p:tmpl>
            <p:tnLst>
              <p:par>
                <p:cTn presetID="2" presetClass="entr" presetSubtype="8" decel="100000" fill="hold" nodeType="withEffect">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750" fill="hold"/>
                        <p:tgtEl>
                          <p:spTgt spid="116"/>
                        </p:tgtEl>
                        <p:attrNameLst>
                          <p:attrName>ppt_x</p:attrName>
                        </p:attrNameLst>
                      </p:cBhvr>
                      <p:tavLst>
                        <p:tav tm="0">
                          <p:val>
                            <p:strVal val="0-#ppt_w/2"/>
                          </p:val>
                        </p:tav>
                        <p:tav tm="100000">
                          <p:val>
                            <p:strVal val="#ppt_x"/>
                          </p:val>
                        </p:tav>
                      </p:tavLst>
                    </p:anim>
                    <p:anim calcmode="lin" valueType="num">
                      <p:cBhvr additive="base">
                        <p:cTn dur="750" fill="hold"/>
                        <p:tgtEl>
                          <p:spTgt spid="116"/>
                        </p:tgtEl>
                        <p:attrNameLst>
                          <p:attrName>ppt_y</p:attrName>
                        </p:attrNameLst>
                      </p:cBhvr>
                      <p:tavLst>
                        <p:tav tm="0">
                          <p:val>
                            <p:strVal val="#ppt_y"/>
                          </p:val>
                        </p:tav>
                        <p:tav tm="100000">
                          <p:val>
                            <p:strVal val="#ppt_y"/>
                          </p:val>
                        </p:tav>
                      </p:tavLst>
                    </p:anim>
                  </p:childTnLst>
                </p:cTn>
              </p:par>
            </p:tnLst>
          </p:tmpl>
        </p:tmplLst>
      </p:bldP>
      <p:bldP spid="117" grpId="0" animBg="1"/>
      <p:bldP spid="118" grpId="0" animBg="1">
        <p:tmplLst>
          <p:tmpl>
            <p:tnLst>
              <p:par>
                <p:cTn presetID="2" presetClass="entr" presetSubtype="8" decel="100000" fill="hold" nodeType="withEffect">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0-#ppt_w/2"/>
                          </p:val>
                        </p:tav>
                        <p:tav tm="100000">
                          <p:val>
                            <p:strVal val="#ppt_x"/>
                          </p:val>
                        </p:tav>
                      </p:tavLst>
                    </p:anim>
                    <p:anim calcmode="lin" valueType="num">
                      <p:cBhvr additive="base">
                        <p:cTn dur="750" fill="hold"/>
                        <p:tgtEl>
                          <p:spTgt spid="1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dirty="0"/>
              <a:t>MyVDL – Introductie voor medewerkers</a:t>
            </a:r>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agenda</a:t>
            </a:r>
          </a:p>
        </p:txBody>
      </p:sp>
      <p:sp>
        <p:nvSpPr>
          <p:cNvPr id="8"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7" name="Groep 6"/>
          <p:cNvGrpSpPr/>
          <p:nvPr userDrawn="1"/>
        </p:nvGrpSpPr>
        <p:grpSpPr>
          <a:xfrm>
            <a:off x="-3425006" y="-17883"/>
            <a:ext cx="3188786" cy="4152045"/>
            <a:chOff x="-3425006" y="-17883"/>
            <a:chExt cx="3188786" cy="4152045"/>
          </a:xfrm>
        </p:grpSpPr>
        <p:grpSp>
          <p:nvGrpSpPr>
            <p:cNvPr id="9" name="Instructie"/>
            <p:cNvGrpSpPr/>
            <p:nvPr userDrawn="1"/>
          </p:nvGrpSpPr>
          <p:grpSpPr>
            <a:xfrm>
              <a:off x="-3425006" y="-17883"/>
              <a:ext cx="3188786" cy="3252680"/>
              <a:chOff x="-3746647" y="-17883"/>
              <a:chExt cx="3188786" cy="3252680"/>
            </a:xfrm>
          </p:grpSpPr>
          <p:sp>
            <p:nvSpPr>
              <p:cNvPr id="10" name="Rechthoek 9"/>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11" name="Ovaal 10"/>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2" name="Rechte verbindingslijn 11"/>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13" name="Rechthoek 12"/>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14" name="Rechte verbindingslijn 13"/>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hthoek 15"/>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7" name="Groep 16"/>
              <p:cNvGrpSpPr/>
              <p:nvPr userDrawn="1"/>
            </p:nvGrpSpPr>
            <p:grpSpPr>
              <a:xfrm>
                <a:off x="-3324475" y="700986"/>
                <a:ext cx="182598" cy="143759"/>
                <a:chOff x="-3310843" y="700986"/>
                <a:chExt cx="182598" cy="143759"/>
              </a:xfrm>
            </p:grpSpPr>
            <p:grpSp>
              <p:nvGrpSpPr>
                <p:cNvPr id="68" name="Groep 67"/>
                <p:cNvGrpSpPr/>
                <p:nvPr userDrawn="1"/>
              </p:nvGrpSpPr>
              <p:grpSpPr>
                <a:xfrm>
                  <a:off x="-3310843" y="700986"/>
                  <a:ext cx="182598" cy="143759"/>
                  <a:chOff x="-3310843" y="700986"/>
                  <a:chExt cx="182598" cy="143759"/>
                </a:xfrm>
              </p:grpSpPr>
              <p:cxnSp>
                <p:nvCxnSpPr>
                  <p:cNvPr id="72" name="Rechte verbindingslijn 71"/>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3" name="Rechte verbindingslijn 72"/>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74" name="Rechte verbindingslijn 73"/>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75" name="Rechte verbindingslijn 74"/>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76" name="Rechte verbindingslijn 75"/>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69" name="Groep 68"/>
                <p:cNvGrpSpPr/>
                <p:nvPr userDrawn="1"/>
              </p:nvGrpSpPr>
              <p:grpSpPr>
                <a:xfrm flipH="1">
                  <a:off x="-3310774" y="735854"/>
                  <a:ext cx="88801" cy="72568"/>
                  <a:chOff x="-2091059" y="1395403"/>
                  <a:chExt cx="157316" cy="128558"/>
                </a:xfrm>
              </p:grpSpPr>
              <p:sp>
                <p:nvSpPr>
                  <p:cNvPr id="70" name="Rechthoek 69"/>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1" name="Pijl: punthaak 70"/>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18" name="Groep 17"/>
              <p:cNvGrpSpPr/>
              <p:nvPr userDrawn="1"/>
            </p:nvGrpSpPr>
            <p:grpSpPr>
              <a:xfrm>
                <a:off x="-3647748" y="700986"/>
                <a:ext cx="182598" cy="143759"/>
                <a:chOff x="-3634116" y="700986"/>
                <a:chExt cx="182598" cy="143759"/>
              </a:xfrm>
            </p:grpSpPr>
            <p:grpSp>
              <p:nvGrpSpPr>
                <p:cNvPr id="59" name="Groep 58"/>
                <p:cNvGrpSpPr/>
                <p:nvPr userDrawn="1"/>
              </p:nvGrpSpPr>
              <p:grpSpPr>
                <a:xfrm>
                  <a:off x="-3634116" y="700986"/>
                  <a:ext cx="182598" cy="143759"/>
                  <a:chOff x="-3634116" y="700986"/>
                  <a:chExt cx="182598" cy="143759"/>
                </a:xfrm>
              </p:grpSpPr>
              <p:cxnSp>
                <p:nvCxnSpPr>
                  <p:cNvPr id="63" name="Rechte verbindingslijn 62"/>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64" name="Rechte verbindingslijn 63"/>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65" name="Rechte verbindingslijn 64"/>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66" name="Rechte verbindingslijn 65"/>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67" name="Rechte verbindingslijn 66"/>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0" name="Groep 59"/>
                <p:cNvGrpSpPr/>
                <p:nvPr userDrawn="1"/>
              </p:nvGrpSpPr>
              <p:grpSpPr>
                <a:xfrm>
                  <a:off x="-3634047" y="735854"/>
                  <a:ext cx="88801" cy="72568"/>
                  <a:chOff x="-2091059" y="1395403"/>
                  <a:chExt cx="157316" cy="128558"/>
                </a:xfrm>
              </p:grpSpPr>
              <p:sp>
                <p:nvSpPr>
                  <p:cNvPr id="61" name="Rechthoek 6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2" name="Pijl: punthaak 6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19" name="Rechte verbindingslijn 18"/>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20" name="Rechte verbindingslijn 19"/>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21" name="Groep 20"/>
              <p:cNvGrpSpPr/>
              <p:nvPr userDrawn="1"/>
            </p:nvGrpSpPr>
            <p:grpSpPr>
              <a:xfrm>
                <a:off x="-2746678" y="350909"/>
                <a:ext cx="357690" cy="330595"/>
                <a:chOff x="-2721817" y="347336"/>
                <a:chExt cx="432805" cy="400021"/>
              </a:xfrm>
            </p:grpSpPr>
            <p:sp>
              <p:nvSpPr>
                <p:cNvPr id="48" name="Rechthoek 47"/>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9" name="Groep 48"/>
                <p:cNvGrpSpPr/>
                <p:nvPr userDrawn="1"/>
              </p:nvGrpSpPr>
              <p:grpSpPr>
                <a:xfrm>
                  <a:off x="-2652453" y="431583"/>
                  <a:ext cx="294076" cy="231526"/>
                  <a:chOff x="-3634116" y="700986"/>
                  <a:chExt cx="182598" cy="143759"/>
                </a:xfrm>
              </p:grpSpPr>
              <p:grpSp>
                <p:nvGrpSpPr>
                  <p:cNvPr id="50" name="Groep 49"/>
                  <p:cNvGrpSpPr/>
                  <p:nvPr userDrawn="1"/>
                </p:nvGrpSpPr>
                <p:grpSpPr>
                  <a:xfrm>
                    <a:off x="-3634116" y="700986"/>
                    <a:ext cx="182598" cy="143759"/>
                    <a:chOff x="-3634116" y="700986"/>
                    <a:chExt cx="182598" cy="143759"/>
                  </a:xfrm>
                </p:grpSpPr>
                <p:cxnSp>
                  <p:nvCxnSpPr>
                    <p:cNvPr id="54" name="Rechte verbindingslijn 53"/>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55" name="Rechte verbindingslijn 54"/>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56" name="Rechte verbindingslijn 55"/>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57" name="Rechte verbindingslijn 56"/>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58" name="Rechte verbindingslijn 57"/>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1" name="Groep 50"/>
                  <p:cNvGrpSpPr/>
                  <p:nvPr userDrawn="1"/>
                </p:nvGrpSpPr>
                <p:grpSpPr>
                  <a:xfrm>
                    <a:off x="-3634047" y="735854"/>
                    <a:ext cx="88801" cy="72568"/>
                    <a:chOff x="-2091059" y="1395403"/>
                    <a:chExt cx="157316" cy="128558"/>
                  </a:xfrm>
                </p:grpSpPr>
                <p:sp>
                  <p:nvSpPr>
                    <p:cNvPr id="52" name="Rechthoek 5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3" name="Pijl: punthaak 5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22" name="Groep 21"/>
              <p:cNvGrpSpPr/>
              <p:nvPr userDrawn="1"/>
            </p:nvGrpSpPr>
            <p:grpSpPr>
              <a:xfrm>
                <a:off x="-2746678" y="762183"/>
                <a:ext cx="357690" cy="330595"/>
                <a:chOff x="-2721817" y="782525"/>
                <a:chExt cx="432805" cy="400021"/>
              </a:xfrm>
            </p:grpSpPr>
            <p:sp>
              <p:nvSpPr>
                <p:cNvPr id="37" name="Rechthoek 36"/>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38" name="Groep 37"/>
                <p:cNvGrpSpPr/>
                <p:nvPr userDrawn="1"/>
              </p:nvGrpSpPr>
              <p:grpSpPr>
                <a:xfrm>
                  <a:off x="-2652453" y="866772"/>
                  <a:ext cx="294076" cy="231526"/>
                  <a:chOff x="-3310843" y="700986"/>
                  <a:chExt cx="182598" cy="143759"/>
                </a:xfrm>
              </p:grpSpPr>
              <p:grpSp>
                <p:nvGrpSpPr>
                  <p:cNvPr id="39" name="Groep 38"/>
                  <p:cNvGrpSpPr/>
                  <p:nvPr userDrawn="1"/>
                </p:nvGrpSpPr>
                <p:grpSpPr>
                  <a:xfrm>
                    <a:off x="-3310843" y="700986"/>
                    <a:ext cx="182598" cy="143759"/>
                    <a:chOff x="-3310843" y="700986"/>
                    <a:chExt cx="182598" cy="143759"/>
                  </a:xfrm>
                </p:grpSpPr>
                <p:cxnSp>
                  <p:nvCxnSpPr>
                    <p:cNvPr id="43" name="Rechte verbindingslijn 42"/>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44" name="Rechte verbindingslijn 43"/>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45" name="Rechte verbindingslijn 44"/>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46" name="Rechte verbindingslijn 45"/>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47" name="Rechte verbindingslijn 46"/>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0" name="Groep 39"/>
                  <p:cNvGrpSpPr/>
                  <p:nvPr userDrawn="1"/>
                </p:nvGrpSpPr>
                <p:grpSpPr>
                  <a:xfrm flipH="1">
                    <a:off x="-3310774" y="735854"/>
                    <a:ext cx="88801" cy="72568"/>
                    <a:chOff x="-2091059" y="1395403"/>
                    <a:chExt cx="157316" cy="128558"/>
                  </a:xfrm>
                </p:grpSpPr>
                <p:sp>
                  <p:nvSpPr>
                    <p:cNvPr id="41" name="Rechthoek 4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2" name="Pijl: punthaak 4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24" name="Rechthoek 23"/>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25" name="Rechthoek 24"/>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26" name="Rechte verbindingslijn 25"/>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27" name="Rechthoek 26"/>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28" name="Ovaal 27"/>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9" name="Rechthoek 28"/>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30" name="Ovaal 29"/>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1" name="Rechthoek 30"/>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32" name="Ovaal 31"/>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33" name="Rechthoek 32"/>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34" name="Ovaal 33"/>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5" name="Rechthoek 34"/>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36" name="Rechte verbindingslijn 35"/>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77" name="Meer informatie"/>
            <p:cNvGrpSpPr/>
            <p:nvPr userDrawn="1"/>
          </p:nvGrpSpPr>
          <p:grpSpPr>
            <a:xfrm>
              <a:off x="-3421298" y="3350889"/>
              <a:ext cx="3178515" cy="783273"/>
              <a:chOff x="-3741486" y="3359148"/>
              <a:chExt cx="3178515" cy="783273"/>
            </a:xfrm>
          </p:grpSpPr>
          <p:sp>
            <p:nvSpPr>
              <p:cNvPr id="7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79" name="Rechthoek 7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0" name="Rechte verbindingslijn 79"/>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
        <p:nvSpPr>
          <p:cNvPr id="82" name="Tijdelijke aanduiding voor verticale tekst 2"/>
          <p:cNvSpPr>
            <a:spLocks noGrp="1"/>
          </p:cNvSpPr>
          <p:nvPr>
            <p:ph type="body" orient="vert" idx="1" hasCustomPrompt="1"/>
          </p:nvPr>
        </p:nvSpPr>
        <p:spPr>
          <a:xfrm>
            <a:off x="369695" y="1273840"/>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89" name="Tijdelijke aanduiding voor verticale tekst 2"/>
          <p:cNvSpPr>
            <a:spLocks noGrp="1"/>
          </p:cNvSpPr>
          <p:nvPr>
            <p:ph type="body" orient="vert" idx="21" hasCustomPrompt="1"/>
          </p:nvPr>
        </p:nvSpPr>
        <p:spPr>
          <a:xfrm>
            <a:off x="1172872" y="1273840"/>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28" name="Tijdelijke aanduiding voor verticale tekst 2"/>
          <p:cNvSpPr>
            <a:spLocks noGrp="1"/>
          </p:cNvSpPr>
          <p:nvPr>
            <p:ph type="body" orient="vert" idx="22" hasCustomPrompt="1"/>
          </p:nvPr>
        </p:nvSpPr>
        <p:spPr>
          <a:xfrm>
            <a:off x="369695" y="2078021"/>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30" name="Tijdelijke aanduiding voor verticale tekst 2"/>
          <p:cNvSpPr>
            <a:spLocks noGrp="1"/>
          </p:cNvSpPr>
          <p:nvPr>
            <p:ph type="body" orient="vert" idx="24" hasCustomPrompt="1"/>
          </p:nvPr>
        </p:nvSpPr>
        <p:spPr>
          <a:xfrm>
            <a:off x="369695" y="2882202"/>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32" name="Tijdelijke aanduiding voor verticale tekst 2"/>
          <p:cNvSpPr>
            <a:spLocks noGrp="1"/>
          </p:cNvSpPr>
          <p:nvPr>
            <p:ph type="body" orient="vert" idx="26" hasCustomPrompt="1"/>
          </p:nvPr>
        </p:nvSpPr>
        <p:spPr>
          <a:xfrm>
            <a:off x="369695" y="3686383"/>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34" name="Tijdelijke aanduiding voor verticale tekst 2"/>
          <p:cNvSpPr>
            <a:spLocks noGrp="1"/>
          </p:cNvSpPr>
          <p:nvPr>
            <p:ph type="body" orient="vert" idx="28" hasCustomPrompt="1"/>
          </p:nvPr>
        </p:nvSpPr>
        <p:spPr>
          <a:xfrm>
            <a:off x="369695" y="4490564"/>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35" name="Tijdelijke aanduiding voor verticale tekst 2"/>
          <p:cNvSpPr>
            <a:spLocks noGrp="1"/>
          </p:cNvSpPr>
          <p:nvPr>
            <p:ph type="body" orient="vert" idx="29" hasCustomPrompt="1"/>
          </p:nvPr>
        </p:nvSpPr>
        <p:spPr>
          <a:xfrm>
            <a:off x="1172872" y="4490564"/>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36" name="Tijdelijke aanduiding voor verticale tekst 2"/>
          <p:cNvSpPr>
            <a:spLocks noGrp="1"/>
          </p:cNvSpPr>
          <p:nvPr>
            <p:ph type="body" orient="vert" idx="30" hasCustomPrompt="1"/>
          </p:nvPr>
        </p:nvSpPr>
        <p:spPr>
          <a:xfrm>
            <a:off x="369695" y="5294743"/>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06" name="Tijdelijke aanduiding voor verticale tekst 2">
            <a:extLst>
              <a:ext uri="{FF2B5EF4-FFF2-40B4-BE49-F238E27FC236}">
                <a16:creationId xmlns:a16="http://schemas.microsoft.com/office/drawing/2014/main" xmlns="" id="{5D87FE67-1EE4-4AB8-935B-42793EDED5D3}"/>
              </a:ext>
            </a:extLst>
          </p:cNvPr>
          <p:cNvSpPr>
            <a:spLocks noGrp="1"/>
          </p:cNvSpPr>
          <p:nvPr>
            <p:ph type="body" orient="vert" idx="44" hasCustomPrompt="1"/>
          </p:nvPr>
        </p:nvSpPr>
        <p:spPr>
          <a:xfrm>
            <a:off x="1172872" y="2078021"/>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08" name="Tijdelijke aanduiding voor verticale tekst 2">
            <a:extLst>
              <a:ext uri="{FF2B5EF4-FFF2-40B4-BE49-F238E27FC236}">
                <a16:creationId xmlns:a16="http://schemas.microsoft.com/office/drawing/2014/main" xmlns="" id="{46E11900-4AC3-42DC-9EA5-FB6867C53B00}"/>
              </a:ext>
            </a:extLst>
          </p:cNvPr>
          <p:cNvSpPr>
            <a:spLocks noGrp="1"/>
          </p:cNvSpPr>
          <p:nvPr>
            <p:ph type="body" orient="vert" idx="45" hasCustomPrompt="1"/>
          </p:nvPr>
        </p:nvSpPr>
        <p:spPr>
          <a:xfrm>
            <a:off x="1172872" y="2882202"/>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10" name="Tijdelijke aanduiding voor verticale tekst 2">
            <a:extLst>
              <a:ext uri="{FF2B5EF4-FFF2-40B4-BE49-F238E27FC236}">
                <a16:creationId xmlns:a16="http://schemas.microsoft.com/office/drawing/2014/main" xmlns="" id="{99E8DD11-097A-45EB-AAF7-EC25BE66AA9F}"/>
              </a:ext>
            </a:extLst>
          </p:cNvPr>
          <p:cNvSpPr>
            <a:spLocks noGrp="1"/>
          </p:cNvSpPr>
          <p:nvPr>
            <p:ph type="body" orient="vert" idx="46" hasCustomPrompt="1"/>
          </p:nvPr>
        </p:nvSpPr>
        <p:spPr>
          <a:xfrm>
            <a:off x="1172872" y="3686383"/>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12" name="Tijdelijke aanduiding voor verticale tekst 2">
            <a:extLst>
              <a:ext uri="{FF2B5EF4-FFF2-40B4-BE49-F238E27FC236}">
                <a16:creationId xmlns:a16="http://schemas.microsoft.com/office/drawing/2014/main" xmlns="" id="{711A31A4-DA9C-4BBB-B5C7-183BEC7EF686}"/>
              </a:ext>
            </a:extLst>
          </p:cNvPr>
          <p:cNvSpPr>
            <a:spLocks noGrp="1"/>
          </p:cNvSpPr>
          <p:nvPr>
            <p:ph type="body" orient="vert" idx="47" hasCustomPrompt="1"/>
          </p:nvPr>
        </p:nvSpPr>
        <p:spPr>
          <a:xfrm>
            <a:off x="1172872" y="5294743"/>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25" name="Tijdelijke aanduiding voor verticale tekst 2">
            <a:extLst>
              <a:ext uri="{FF2B5EF4-FFF2-40B4-BE49-F238E27FC236}">
                <a16:creationId xmlns:a16="http://schemas.microsoft.com/office/drawing/2014/main" xmlns="" id="{B1B63A7F-DF05-469E-80FA-37EAE167E98C}"/>
              </a:ext>
            </a:extLst>
          </p:cNvPr>
          <p:cNvSpPr>
            <a:spLocks noGrp="1"/>
          </p:cNvSpPr>
          <p:nvPr>
            <p:ph type="body" orient="vert" idx="48" hasCustomPrompt="1"/>
          </p:nvPr>
        </p:nvSpPr>
        <p:spPr>
          <a:xfrm>
            <a:off x="6404073" y="1273840"/>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26" name="Tijdelijke aanduiding voor verticale tekst 2">
            <a:extLst>
              <a:ext uri="{FF2B5EF4-FFF2-40B4-BE49-F238E27FC236}">
                <a16:creationId xmlns:a16="http://schemas.microsoft.com/office/drawing/2014/main" xmlns="" id="{9C7CD455-D314-41D3-879A-08B84935CEC9}"/>
              </a:ext>
            </a:extLst>
          </p:cNvPr>
          <p:cNvSpPr>
            <a:spLocks noGrp="1"/>
          </p:cNvSpPr>
          <p:nvPr>
            <p:ph type="body" orient="vert" idx="49" hasCustomPrompt="1"/>
          </p:nvPr>
        </p:nvSpPr>
        <p:spPr>
          <a:xfrm>
            <a:off x="7207250" y="1273840"/>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27" name="Tijdelijke aanduiding voor verticale tekst 2">
            <a:extLst>
              <a:ext uri="{FF2B5EF4-FFF2-40B4-BE49-F238E27FC236}">
                <a16:creationId xmlns:a16="http://schemas.microsoft.com/office/drawing/2014/main" xmlns="" id="{DD2CE62E-C496-4565-AF68-2B0A9D334384}"/>
              </a:ext>
            </a:extLst>
          </p:cNvPr>
          <p:cNvSpPr>
            <a:spLocks noGrp="1"/>
          </p:cNvSpPr>
          <p:nvPr>
            <p:ph type="body" orient="vert" idx="50" hasCustomPrompt="1"/>
          </p:nvPr>
        </p:nvSpPr>
        <p:spPr>
          <a:xfrm>
            <a:off x="6404073" y="2078021"/>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50" name="Tijdelijke aanduiding voor verticale tekst 2">
            <a:extLst>
              <a:ext uri="{FF2B5EF4-FFF2-40B4-BE49-F238E27FC236}">
                <a16:creationId xmlns:a16="http://schemas.microsoft.com/office/drawing/2014/main" xmlns="" id="{62081025-AC7D-4317-85F8-7AF54FEFB70E}"/>
              </a:ext>
            </a:extLst>
          </p:cNvPr>
          <p:cNvSpPr>
            <a:spLocks noGrp="1"/>
          </p:cNvSpPr>
          <p:nvPr>
            <p:ph type="body" orient="vert" idx="51" hasCustomPrompt="1"/>
          </p:nvPr>
        </p:nvSpPr>
        <p:spPr>
          <a:xfrm>
            <a:off x="6404073" y="2882202"/>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51" name="Tijdelijke aanduiding voor verticale tekst 2">
            <a:extLst>
              <a:ext uri="{FF2B5EF4-FFF2-40B4-BE49-F238E27FC236}">
                <a16:creationId xmlns:a16="http://schemas.microsoft.com/office/drawing/2014/main" xmlns="" id="{1D92109C-596C-4FBC-9DAC-FC16291B5613}"/>
              </a:ext>
            </a:extLst>
          </p:cNvPr>
          <p:cNvSpPr>
            <a:spLocks noGrp="1"/>
          </p:cNvSpPr>
          <p:nvPr>
            <p:ph type="body" orient="vert" idx="52" hasCustomPrompt="1"/>
          </p:nvPr>
        </p:nvSpPr>
        <p:spPr>
          <a:xfrm>
            <a:off x="6404073" y="3686383"/>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52" name="Tijdelijke aanduiding voor verticale tekst 2">
            <a:extLst>
              <a:ext uri="{FF2B5EF4-FFF2-40B4-BE49-F238E27FC236}">
                <a16:creationId xmlns:a16="http://schemas.microsoft.com/office/drawing/2014/main" xmlns="" id="{9A7D68C9-5C99-4DFA-AB5B-E0D532554963}"/>
              </a:ext>
            </a:extLst>
          </p:cNvPr>
          <p:cNvSpPr>
            <a:spLocks noGrp="1"/>
          </p:cNvSpPr>
          <p:nvPr>
            <p:ph type="body" orient="vert" idx="53" hasCustomPrompt="1"/>
          </p:nvPr>
        </p:nvSpPr>
        <p:spPr>
          <a:xfrm>
            <a:off x="6404073" y="4490564"/>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53" name="Tijdelijke aanduiding voor verticale tekst 2">
            <a:extLst>
              <a:ext uri="{FF2B5EF4-FFF2-40B4-BE49-F238E27FC236}">
                <a16:creationId xmlns:a16="http://schemas.microsoft.com/office/drawing/2014/main" xmlns="" id="{0CD1C1F6-47D9-4631-9B2D-B26D86A78A49}"/>
              </a:ext>
            </a:extLst>
          </p:cNvPr>
          <p:cNvSpPr>
            <a:spLocks noGrp="1"/>
          </p:cNvSpPr>
          <p:nvPr>
            <p:ph type="body" orient="vert" idx="54" hasCustomPrompt="1"/>
          </p:nvPr>
        </p:nvSpPr>
        <p:spPr>
          <a:xfrm>
            <a:off x="7207250" y="4490564"/>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54" name="Tijdelijke aanduiding voor verticale tekst 2">
            <a:extLst>
              <a:ext uri="{FF2B5EF4-FFF2-40B4-BE49-F238E27FC236}">
                <a16:creationId xmlns:a16="http://schemas.microsoft.com/office/drawing/2014/main" xmlns="" id="{7A235542-C730-4503-B1CE-16969076319E}"/>
              </a:ext>
            </a:extLst>
          </p:cNvPr>
          <p:cNvSpPr>
            <a:spLocks noGrp="1"/>
          </p:cNvSpPr>
          <p:nvPr>
            <p:ph type="body" orient="vert" idx="55" hasCustomPrompt="1"/>
          </p:nvPr>
        </p:nvSpPr>
        <p:spPr>
          <a:xfrm>
            <a:off x="6404073" y="5294743"/>
            <a:ext cx="540000" cy="540000"/>
          </a:xfrm>
          <a:solidFill>
            <a:schemeClr val="tx2"/>
          </a:solidFill>
          <a:effectLst>
            <a:outerShdw blurRad="63500" dist="38100" dir="5400000" algn="ctr" rotWithShape="0">
              <a:srgbClr val="000000">
                <a:alpha val="20000"/>
              </a:srgbClr>
            </a:outerShdw>
          </a:effectLst>
        </p:spPr>
        <p:txBody>
          <a:bodyPr vert="horz" anchor="ctr" anchorCtr="0"/>
          <a:lstStyle>
            <a:lvl1pPr marL="0" indent="0" algn="ctr">
              <a:buNone/>
              <a:defRPr sz="1800" b="1">
                <a:solidFill>
                  <a:schemeClr val="bg1"/>
                </a:solidFill>
              </a:defRPr>
            </a:lvl1pPr>
            <a:lvl4pPr>
              <a:defRPr cap="all" baseline="0"/>
            </a:lvl4pPr>
          </a:lstStyle>
          <a:p>
            <a:pPr lvl="0"/>
            <a:r>
              <a:rPr lang="nl-NL" dirty="0"/>
              <a:t>00.</a:t>
            </a:r>
          </a:p>
        </p:txBody>
      </p:sp>
      <p:sp>
        <p:nvSpPr>
          <p:cNvPr id="155" name="Tijdelijke aanduiding voor verticale tekst 2">
            <a:extLst>
              <a:ext uri="{FF2B5EF4-FFF2-40B4-BE49-F238E27FC236}">
                <a16:creationId xmlns:a16="http://schemas.microsoft.com/office/drawing/2014/main" xmlns="" id="{CD9096F6-F962-4C50-8224-EF9B005B7A0B}"/>
              </a:ext>
            </a:extLst>
          </p:cNvPr>
          <p:cNvSpPr>
            <a:spLocks noGrp="1"/>
          </p:cNvSpPr>
          <p:nvPr>
            <p:ph type="body" orient="vert" idx="56" hasCustomPrompt="1"/>
          </p:nvPr>
        </p:nvSpPr>
        <p:spPr>
          <a:xfrm>
            <a:off x="7207250" y="2078021"/>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56" name="Tijdelijke aanduiding voor verticale tekst 2">
            <a:extLst>
              <a:ext uri="{FF2B5EF4-FFF2-40B4-BE49-F238E27FC236}">
                <a16:creationId xmlns:a16="http://schemas.microsoft.com/office/drawing/2014/main" xmlns="" id="{AB1C548E-5889-4D39-B26F-1F68E2CFAB6A}"/>
              </a:ext>
            </a:extLst>
          </p:cNvPr>
          <p:cNvSpPr>
            <a:spLocks noGrp="1"/>
          </p:cNvSpPr>
          <p:nvPr>
            <p:ph type="body" orient="vert" idx="57" hasCustomPrompt="1"/>
          </p:nvPr>
        </p:nvSpPr>
        <p:spPr>
          <a:xfrm>
            <a:off x="7207250" y="2882202"/>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57" name="Tijdelijke aanduiding voor verticale tekst 2">
            <a:extLst>
              <a:ext uri="{FF2B5EF4-FFF2-40B4-BE49-F238E27FC236}">
                <a16:creationId xmlns:a16="http://schemas.microsoft.com/office/drawing/2014/main" xmlns="" id="{81F7F5AA-966F-4553-A62B-C09640EE436C}"/>
              </a:ext>
            </a:extLst>
          </p:cNvPr>
          <p:cNvSpPr>
            <a:spLocks noGrp="1"/>
          </p:cNvSpPr>
          <p:nvPr>
            <p:ph type="body" orient="vert" idx="58" hasCustomPrompt="1"/>
          </p:nvPr>
        </p:nvSpPr>
        <p:spPr>
          <a:xfrm>
            <a:off x="7207250" y="3686383"/>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
        <p:nvSpPr>
          <p:cNvPr id="158" name="Tijdelijke aanduiding voor verticale tekst 2">
            <a:extLst>
              <a:ext uri="{FF2B5EF4-FFF2-40B4-BE49-F238E27FC236}">
                <a16:creationId xmlns:a16="http://schemas.microsoft.com/office/drawing/2014/main" xmlns="" id="{A43E093F-FADD-466A-BD74-B22739D738DE}"/>
              </a:ext>
            </a:extLst>
          </p:cNvPr>
          <p:cNvSpPr>
            <a:spLocks noGrp="1"/>
          </p:cNvSpPr>
          <p:nvPr>
            <p:ph type="body" orient="vert" idx="59" hasCustomPrompt="1"/>
          </p:nvPr>
        </p:nvSpPr>
        <p:spPr>
          <a:xfrm>
            <a:off x="7207250" y="5294743"/>
            <a:ext cx="4616450" cy="540000"/>
          </a:xfrm>
          <a:blipFill>
            <a:blip r:embed="rId2" cstate="email">
              <a:extLst>
                <a:ext uri="{28A0092B-C50C-407E-A947-70E740481C1C}">
                  <a14:useLocalDpi xmlns:a14="http://schemas.microsoft.com/office/drawing/2010/main"/>
                </a:ext>
              </a:extLst>
            </a:blip>
            <a:stretch>
              <a:fillRect/>
            </a:stretch>
          </a:blipFill>
          <a:effectLst>
            <a:outerShdw blurRad="63500" dist="38100" dir="5400000" algn="ctr" rotWithShape="0">
              <a:srgbClr val="000000">
                <a:alpha val="20000"/>
              </a:srgbClr>
            </a:outerShdw>
          </a:effectLst>
        </p:spPr>
        <p:txBody>
          <a:bodyPr vert="horz" lIns="216000" tIns="36000" rIns="144000" bIns="36000" anchor="ctr"/>
          <a:lstStyle>
            <a:lvl1pPr marL="0" indent="0">
              <a:buNone/>
              <a:defRPr sz="1800" b="0">
                <a:solidFill>
                  <a:schemeClr val="tx1"/>
                </a:solidFill>
              </a:defRPr>
            </a:lvl1pPr>
            <a:lvl4pPr>
              <a:defRPr cap="all" baseline="0"/>
            </a:lvl4pPr>
          </a:lstStyle>
          <a:p>
            <a:pPr lvl="0"/>
            <a:r>
              <a:rPr lang="nl-NL" dirty="0"/>
              <a:t>Typ hier uw tekst</a:t>
            </a:r>
          </a:p>
        </p:txBody>
      </p:sp>
    </p:spTree>
    <p:extLst>
      <p:ext uri="{BB962C8B-B14F-4D97-AF65-F5344CB8AC3E}">
        <p14:creationId xmlns:p14="http://schemas.microsoft.com/office/powerpoint/2010/main" val="168555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0-#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0-#ppt_w/2"/>
                                          </p:val>
                                        </p:tav>
                                        <p:tav tm="100000">
                                          <p:val>
                                            <p:strVal val="#ppt_x"/>
                                          </p:val>
                                        </p:tav>
                                      </p:tavLst>
                                    </p:anim>
                                    <p:anim calcmode="lin" valueType="num">
                                      <p:cBhvr additive="base">
                                        <p:cTn id="12" dur="500" fill="hold"/>
                                        <p:tgtEl>
                                          <p:spTgt spid="12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0-#ppt_w/2"/>
                                          </p:val>
                                        </p:tav>
                                        <p:tav tm="100000">
                                          <p:val>
                                            <p:strVal val="#ppt_x"/>
                                          </p:val>
                                        </p:tav>
                                      </p:tavLst>
                                    </p:anim>
                                    <p:anim calcmode="lin" valueType="num">
                                      <p:cBhvr additive="base">
                                        <p:cTn id="16" dur="5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450"/>
                                  </p:stCondLst>
                                  <p:childTnLst>
                                    <p:set>
                                      <p:cBhvr>
                                        <p:cTn id="18" dur="1" fill="hold">
                                          <p:stCondLst>
                                            <p:cond delay="0"/>
                                          </p:stCondLst>
                                        </p:cTn>
                                        <p:tgtEl>
                                          <p:spTgt spid="132"/>
                                        </p:tgtEl>
                                        <p:attrNameLst>
                                          <p:attrName>style.visibility</p:attrName>
                                        </p:attrNameLst>
                                      </p:cBhvr>
                                      <p:to>
                                        <p:strVal val="visible"/>
                                      </p:to>
                                    </p:set>
                                    <p:anim calcmode="lin" valueType="num">
                                      <p:cBhvr additive="base">
                                        <p:cTn id="19" dur="500" fill="hold"/>
                                        <p:tgtEl>
                                          <p:spTgt spid="132"/>
                                        </p:tgtEl>
                                        <p:attrNameLst>
                                          <p:attrName>ppt_x</p:attrName>
                                        </p:attrNameLst>
                                      </p:cBhvr>
                                      <p:tavLst>
                                        <p:tav tm="0">
                                          <p:val>
                                            <p:strVal val="0-#ppt_w/2"/>
                                          </p:val>
                                        </p:tav>
                                        <p:tav tm="100000">
                                          <p:val>
                                            <p:strVal val="#ppt_x"/>
                                          </p:val>
                                        </p:tav>
                                      </p:tavLst>
                                    </p:anim>
                                    <p:anim calcmode="lin" valueType="num">
                                      <p:cBhvr additive="base">
                                        <p:cTn id="20" dur="500" fill="hold"/>
                                        <p:tgtEl>
                                          <p:spTgt spid="132"/>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60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0-#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500" fill="hold"/>
                                        <p:tgtEl>
                                          <p:spTgt spid="136"/>
                                        </p:tgtEl>
                                        <p:attrNameLst>
                                          <p:attrName>ppt_x</p:attrName>
                                        </p:attrNameLst>
                                      </p:cBhvr>
                                      <p:tavLst>
                                        <p:tav tm="0">
                                          <p:val>
                                            <p:strVal val="0-#ppt_w/2"/>
                                          </p:val>
                                        </p:tav>
                                        <p:tav tm="100000">
                                          <p:val>
                                            <p:strVal val="#ppt_x"/>
                                          </p:val>
                                        </p:tav>
                                      </p:tavLst>
                                    </p:anim>
                                    <p:anim calcmode="lin" valueType="num">
                                      <p:cBhvr additive="base">
                                        <p:cTn id="28" dur="500" fill="hold"/>
                                        <p:tgtEl>
                                          <p:spTgt spid="136"/>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7" presetClass="entr" presetSubtype="8" fill="hold" grpId="0" nodeType="afterEffect">
                                  <p:stCondLst>
                                    <p:cond delay="0"/>
                                  </p:stCondLst>
                                  <p:childTnLst>
                                    <p:set>
                                      <p:cBhvr>
                                        <p:cTn id="31" dur="1" fill="hold">
                                          <p:stCondLst>
                                            <p:cond delay="0"/>
                                          </p:stCondLst>
                                        </p:cTn>
                                        <p:tgtEl>
                                          <p:spTgt spid="89">
                                            <p:bg/>
                                          </p:spTgt>
                                        </p:tgtEl>
                                        <p:attrNameLst>
                                          <p:attrName>style.visibility</p:attrName>
                                        </p:attrNameLst>
                                      </p:cBhvr>
                                      <p:to>
                                        <p:strVal val="visible"/>
                                      </p:to>
                                    </p:set>
                                    <p:anim calcmode="lin" valueType="num">
                                      <p:cBhvr>
                                        <p:cTn id="32" dur="500" fill="hold"/>
                                        <p:tgtEl>
                                          <p:spTgt spid="89">
                                            <p:bg/>
                                          </p:spTgt>
                                        </p:tgtEl>
                                        <p:attrNameLst>
                                          <p:attrName>ppt_x</p:attrName>
                                        </p:attrNameLst>
                                      </p:cBhvr>
                                      <p:tavLst>
                                        <p:tav tm="0">
                                          <p:val>
                                            <p:strVal val="#ppt_x-#ppt_w/2"/>
                                          </p:val>
                                        </p:tav>
                                        <p:tav tm="100000">
                                          <p:val>
                                            <p:strVal val="#ppt_x"/>
                                          </p:val>
                                        </p:tav>
                                      </p:tavLst>
                                    </p:anim>
                                    <p:anim calcmode="lin" valueType="num">
                                      <p:cBhvr>
                                        <p:cTn id="33" dur="500" fill="hold"/>
                                        <p:tgtEl>
                                          <p:spTgt spid="89">
                                            <p:bg/>
                                          </p:spTgt>
                                        </p:tgtEl>
                                        <p:attrNameLst>
                                          <p:attrName>ppt_y</p:attrName>
                                        </p:attrNameLst>
                                      </p:cBhvr>
                                      <p:tavLst>
                                        <p:tav tm="0">
                                          <p:val>
                                            <p:strVal val="#ppt_y"/>
                                          </p:val>
                                        </p:tav>
                                        <p:tav tm="100000">
                                          <p:val>
                                            <p:strVal val="#ppt_y"/>
                                          </p:val>
                                        </p:tav>
                                      </p:tavLst>
                                    </p:anim>
                                    <p:anim calcmode="lin" valueType="num">
                                      <p:cBhvr>
                                        <p:cTn id="34" dur="500" fill="hold"/>
                                        <p:tgtEl>
                                          <p:spTgt spid="89">
                                            <p:bg/>
                                          </p:spTgt>
                                        </p:tgtEl>
                                        <p:attrNameLst>
                                          <p:attrName>ppt_w</p:attrName>
                                        </p:attrNameLst>
                                      </p:cBhvr>
                                      <p:tavLst>
                                        <p:tav tm="0">
                                          <p:val>
                                            <p:fltVal val="0"/>
                                          </p:val>
                                        </p:tav>
                                        <p:tav tm="100000">
                                          <p:val>
                                            <p:strVal val="#ppt_w"/>
                                          </p:val>
                                        </p:tav>
                                      </p:tavLst>
                                    </p:anim>
                                    <p:anim calcmode="lin" valueType="num">
                                      <p:cBhvr>
                                        <p:cTn id="35" dur="500" fill="hold"/>
                                        <p:tgtEl>
                                          <p:spTgt spid="89">
                                            <p:bg/>
                                          </p:spTgt>
                                        </p:tgtEl>
                                        <p:attrNameLst>
                                          <p:attrName>ppt_h</p:attrName>
                                        </p:attrNameLst>
                                      </p:cBhvr>
                                      <p:tavLst>
                                        <p:tav tm="0">
                                          <p:val>
                                            <p:strVal val="#ppt_h"/>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89">
                                            <p:txEl>
                                              <p:pRg st="0" end="0"/>
                                            </p:txEl>
                                          </p:spTgt>
                                        </p:tgtEl>
                                        <p:attrNameLst>
                                          <p:attrName>style.visibility</p:attrName>
                                        </p:attrNameLst>
                                      </p:cBhvr>
                                      <p:to>
                                        <p:strVal val="visible"/>
                                      </p:to>
                                    </p:set>
                                    <p:animEffect transition="in" filter="fade">
                                      <p:cBhvr>
                                        <p:cTn id="38" dur="500"/>
                                        <p:tgtEl>
                                          <p:spTgt spid="89">
                                            <p:txEl>
                                              <p:pRg st="0" end="0"/>
                                            </p:txEl>
                                          </p:spTgt>
                                        </p:tgtEl>
                                      </p:cBhvr>
                                    </p:animEffect>
                                  </p:childTnLst>
                                </p:cTn>
                              </p:par>
                              <p:par>
                                <p:cTn id="39" presetID="17" presetClass="entr" presetSubtype="8" fill="hold" grpId="0" nodeType="withEffect">
                                  <p:stCondLst>
                                    <p:cond delay="500"/>
                                  </p:stCondLst>
                                  <p:childTnLst>
                                    <p:set>
                                      <p:cBhvr>
                                        <p:cTn id="40" dur="1" fill="hold">
                                          <p:stCondLst>
                                            <p:cond delay="0"/>
                                          </p:stCondLst>
                                        </p:cTn>
                                        <p:tgtEl>
                                          <p:spTgt spid="106">
                                            <p:bg/>
                                          </p:spTgt>
                                        </p:tgtEl>
                                        <p:attrNameLst>
                                          <p:attrName>style.visibility</p:attrName>
                                        </p:attrNameLst>
                                      </p:cBhvr>
                                      <p:to>
                                        <p:strVal val="visible"/>
                                      </p:to>
                                    </p:set>
                                    <p:anim calcmode="lin" valueType="num">
                                      <p:cBhvr>
                                        <p:cTn id="41" dur="500" fill="hold"/>
                                        <p:tgtEl>
                                          <p:spTgt spid="106">
                                            <p:bg/>
                                          </p:spTgt>
                                        </p:tgtEl>
                                        <p:attrNameLst>
                                          <p:attrName>ppt_x</p:attrName>
                                        </p:attrNameLst>
                                      </p:cBhvr>
                                      <p:tavLst>
                                        <p:tav tm="0">
                                          <p:val>
                                            <p:strVal val="#ppt_x-#ppt_w/2"/>
                                          </p:val>
                                        </p:tav>
                                        <p:tav tm="100000">
                                          <p:val>
                                            <p:strVal val="#ppt_x"/>
                                          </p:val>
                                        </p:tav>
                                      </p:tavLst>
                                    </p:anim>
                                    <p:anim calcmode="lin" valueType="num">
                                      <p:cBhvr>
                                        <p:cTn id="42" dur="500" fill="hold"/>
                                        <p:tgtEl>
                                          <p:spTgt spid="106">
                                            <p:bg/>
                                          </p:spTgt>
                                        </p:tgtEl>
                                        <p:attrNameLst>
                                          <p:attrName>ppt_y</p:attrName>
                                        </p:attrNameLst>
                                      </p:cBhvr>
                                      <p:tavLst>
                                        <p:tav tm="0">
                                          <p:val>
                                            <p:strVal val="#ppt_y"/>
                                          </p:val>
                                        </p:tav>
                                        <p:tav tm="100000">
                                          <p:val>
                                            <p:strVal val="#ppt_y"/>
                                          </p:val>
                                        </p:tav>
                                      </p:tavLst>
                                    </p:anim>
                                    <p:anim calcmode="lin" valueType="num">
                                      <p:cBhvr>
                                        <p:cTn id="43" dur="500" fill="hold"/>
                                        <p:tgtEl>
                                          <p:spTgt spid="106">
                                            <p:bg/>
                                          </p:spTgt>
                                        </p:tgtEl>
                                        <p:attrNameLst>
                                          <p:attrName>ppt_w</p:attrName>
                                        </p:attrNameLst>
                                      </p:cBhvr>
                                      <p:tavLst>
                                        <p:tav tm="0">
                                          <p:val>
                                            <p:fltVal val="0"/>
                                          </p:val>
                                        </p:tav>
                                        <p:tav tm="100000">
                                          <p:val>
                                            <p:strVal val="#ppt_w"/>
                                          </p:val>
                                        </p:tav>
                                      </p:tavLst>
                                    </p:anim>
                                    <p:anim calcmode="lin" valueType="num">
                                      <p:cBhvr>
                                        <p:cTn id="44" dur="500" fill="hold"/>
                                        <p:tgtEl>
                                          <p:spTgt spid="106">
                                            <p:bg/>
                                          </p:spTgt>
                                        </p:tgtEl>
                                        <p:attrNameLst>
                                          <p:attrName>ppt_h</p:attrName>
                                        </p:attrNameLst>
                                      </p:cBhvr>
                                      <p:tavLst>
                                        <p:tav tm="0">
                                          <p:val>
                                            <p:strVal val="#ppt_h"/>
                                          </p:val>
                                        </p:tav>
                                        <p:tav tm="100000">
                                          <p:val>
                                            <p:strVal val="#ppt_h"/>
                                          </p:val>
                                        </p:tav>
                                      </p:tavLst>
                                    </p:anim>
                                  </p:childTnLst>
                                </p:cTn>
                              </p:par>
                              <p:par>
                                <p:cTn id="45" presetID="10" presetClass="entr" presetSubtype="0" fill="hold" grpId="0" nodeType="withEffect">
                                  <p:stCondLst>
                                    <p:cond delay="1000"/>
                                  </p:stCondLst>
                                  <p:childTnLst>
                                    <p:set>
                                      <p:cBhvr>
                                        <p:cTn id="46" dur="1" fill="hold">
                                          <p:stCondLst>
                                            <p:cond delay="0"/>
                                          </p:stCondLst>
                                        </p:cTn>
                                        <p:tgtEl>
                                          <p:spTgt spid="106">
                                            <p:txEl>
                                              <p:pRg st="0" end="0"/>
                                            </p:txEl>
                                          </p:spTgt>
                                        </p:tgtEl>
                                        <p:attrNameLst>
                                          <p:attrName>style.visibility</p:attrName>
                                        </p:attrNameLst>
                                      </p:cBhvr>
                                      <p:to>
                                        <p:strVal val="visible"/>
                                      </p:to>
                                    </p:set>
                                    <p:animEffect transition="in" filter="fade">
                                      <p:cBhvr>
                                        <p:cTn id="47" dur="500"/>
                                        <p:tgtEl>
                                          <p:spTgt spid="106">
                                            <p:txEl>
                                              <p:pRg st="0" end="0"/>
                                            </p:txEl>
                                          </p:spTgt>
                                        </p:tgtEl>
                                      </p:cBhvr>
                                    </p:animEffect>
                                  </p:childTnLst>
                                </p:cTn>
                              </p:par>
                              <p:par>
                                <p:cTn id="48" presetID="17" presetClass="entr" presetSubtype="8" fill="hold" grpId="0" nodeType="withEffect">
                                  <p:stCondLst>
                                    <p:cond delay="1000"/>
                                  </p:stCondLst>
                                  <p:childTnLst>
                                    <p:set>
                                      <p:cBhvr>
                                        <p:cTn id="49" dur="1" fill="hold">
                                          <p:stCondLst>
                                            <p:cond delay="0"/>
                                          </p:stCondLst>
                                        </p:cTn>
                                        <p:tgtEl>
                                          <p:spTgt spid="108">
                                            <p:bg/>
                                          </p:spTgt>
                                        </p:tgtEl>
                                        <p:attrNameLst>
                                          <p:attrName>style.visibility</p:attrName>
                                        </p:attrNameLst>
                                      </p:cBhvr>
                                      <p:to>
                                        <p:strVal val="visible"/>
                                      </p:to>
                                    </p:set>
                                    <p:anim calcmode="lin" valueType="num">
                                      <p:cBhvr>
                                        <p:cTn id="50" dur="500" fill="hold"/>
                                        <p:tgtEl>
                                          <p:spTgt spid="108">
                                            <p:bg/>
                                          </p:spTgt>
                                        </p:tgtEl>
                                        <p:attrNameLst>
                                          <p:attrName>ppt_x</p:attrName>
                                        </p:attrNameLst>
                                      </p:cBhvr>
                                      <p:tavLst>
                                        <p:tav tm="0">
                                          <p:val>
                                            <p:strVal val="#ppt_x-#ppt_w/2"/>
                                          </p:val>
                                        </p:tav>
                                        <p:tav tm="100000">
                                          <p:val>
                                            <p:strVal val="#ppt_x"/>
                                          </p:val>
                                        </p:tav>
                                      </p:tavLst>
                                    </p:anim>
                                    <p:anim calcmode="lin" valueType="num">
                                      <p:cBhvr>
                                        <p:cTn id="51" dur="500" fill="hold"/>
                                        <p:tgtEl>
                                          <p:spTgt spid="108">
                                            <p:bg/>
                                          </p:spTgt>
                                        </p:tgtEl>
                                        <p:attrNameLst>
                                          <p:attrName>ppt_y</p:attrName>
                                        </p:attrNameLst>
                                      </p:cBhvr>
                                      <p:tavLst>
                                        <p:tav tm="0">
                                          <p:val>
                                            <p:strVal val="#ppt_y"/>
                                          </p:val>
                                        </p:tav>
                                        <p:tav tm="100000">
                                          <p:val>
                                            <p:strVal val="#ppt_y"/>
                                          </p:val>
                                        </p:tav>
                                      </p:tavLst>
                                    </p:anim>
                                    <p:anim calcmode="lin" valueType="num">
                                      <p:cBhvr>
                                        <p:cTn id="52" dur="500" fill="hold"/>
                                        <p:tgtEl>
                                          <p:spTgt spid="108">
                                            <p:bg/>
                                          </p:spTgt>
                                        </p:tgtEl>
                                        <p:attrNameLst>
                                          <p:attrName>ppt_w</p:attrName>
                                        </p:attrNameLst>
                                      </p:cBhvr>
                                      <p:tavLst>
                                        <p:tav tm="0">
                                          <p:val>
                                            <p:fltVal val="0"/>
                                          </p:val>
                                        </p:tav>
                                        <p:tav tm="100000">
                                          <p:val>
                                            <p:strVal val="#ppt_w"/>
                                          </p:val>
                                        </p:tav>
                                      </p:tavLst>
                                    </p:anim>
                                    <p:anim calcmode="lin" valueType="num">
                                      <p:cBhvr>
                                        <p:cTn id="53" dur="500" fill="hold"/>
                                        <p:tgtEl>
                                          <p:spTgt spid="108">
                                            <p:bg/>
                                          </p:spTgt>
                                        </p:tgtEl>
                                        <p:attrNameLst>
                                          <p:attrName>ppt_h</p:attrName>
                                        </p:attrNameLst>
                                      </p:cBhvr>
                                      <p:tavLst>
                                        <p:tav tm="0">
                                          <p:val>
                                            <p:strVal val="#ppt_h"/>
                                          </p:val>
                                        </p:tav>
                                        <p:tav tm="100000">
                                          <p:val>
                                            <p:strVal val="#ppt_h"/>
                                          </p:val>
                                        </p:tav>
                                      </p:tavLst>
                                    </p:anim>
                                  </p:childTnLst>
                                </p:cTn>
                              </p:par>
                              <p:par>
                                <p:cTn id="54" presetID="10" presetClass="entr" presetSubtype="0" fill="hold" grpId="0" nodeType="withEffect">
                                  <p:stCondLst>
                                    <p:cond delay="1500"/>
                                  </p:stCondLst>
                                  <p:childTnLst>
                                    <p:set>
                                      <p:cBhvr>
                                        <p:cTn id="55" dur="1" fill="hold">
                                          <p:stCondLst>
                                            <p:cond delay="0"/>
                                          </p:stCondLst>
                                        </p:cTn>
                                        <p:tgtEl>
                                          <p:spTgt spid="108">
                                            <p:txEl>
                                              <p:pRg st="0" end="0"/>
                                            </p:txEl>
                                          </p:spTgt>
                                        </p:tgtEl>
                                        <p:attrNameLst>
                                          <p:attrName>style.visibility</p:attrName>
                                        </p:attrNameLst>
                                      </p:cBhvr>
                                      <p:to>
                                        <p:strVal val="visible"/>
                                      </p:to>
                                    </p:set>
                                    <p:animEffect transition="in" filter="fade">
                                      <p:cBhvr>
                                        <p:cTn id="56" dur="500"/>
                                        <p:tgtEl>
                                          <p:spTgt spid="108">
                                            <p:txEl>
                                              <p:pRg st="0" end="0"/>
                                            </p:txEl>
                                          </p:spTgt>
                                        </p:tgtEl>
                                      </p:cBhvr>
                                    </p:animEffect>
                                  </p:childTnLst>
                                </p:cTn>
                              </p:par>
                              <p:par>
                                <p:cTn id="57" presetID="17" presetClass="entr" presetSubtype="8" fill="hold" grpId="0" nodeType="withEffect">
                                  <p:stCondLst>
                                    <p:cond delay="1500"/>
                                  </p:stCondLst>
                                  <p:childTnLst>
                                    <p:set>
                                      <p:cBhvr>
                                        <p:cTn id="58" dur="1" fill="hold">
                                          <p:stCondLst>
                                            <p:cond delay="0"/>
                                          </p:stCondLst>
                                        </p:cTn>
                                        <p:tgtEl>
                                          <p:spTgt spid="110">
                                            <p:bg/>
                                          </p:spTgt>
                                        </p:tgtEl>
                                        <p:attrNameLst>
                                          <p:attrName>style.visibility</p:attrName>
                                        </p:attrNameLst>
                                      </p:cBhvr>
                                      <p:to>
                                        <p:strVal val="visible"/>
                                      </p:to>
                                    </p:set>
                                    <p:anim calcmode="lin" valueType="num">
                                      <p:cBhvr>
                                        <p:cTn id="59" dur="500" fill="hold"/>
                                        <p:tgtEl>
                                          <p:spTgt spid="110">
                                            <p:bg/>
                                          </p:spTgt>
                                        </p:tgtEl>
                                        <p:attrNameLst>
                                          <p:attrName>ppt_x</p:attrName>
                                        </p:attrNameLst>
                                      </p:cBhvr>
                                      <p:tavLst>
                                        <p:tav tm="0">
                                          <p:val>
                                            <p:strVal val="#ppt_x-#ppt_w/2"/>
                                          </p:val>
                                        </p:tav>
                                        <p:tav tm="100000">
                                          <p:val>
                                            <p:strVal val="#ppt_x"/>
                                          </p:val>
                                        </p:tav>
                                      </p:tavLst>
                                    </p:anim>
                                    <p:anim calcmode="lin" valueType="num">
                                      <p:cBhvr>
                                        <p:cTn id="60" dur="500" fill="hold"/>
                                        <p:tgtEl>
                                          <p:spTgt spid="110">
                                            <p:bg/>
                                          </p:spTgt>
                                        </p:tgtEl>
                                        <p:attrNameLst>
                                          <p:attrName>ppt_y</p:attrName>
                                        </p:attrNameLst>
                                      </p:cBhvr>
                                      <p:tavLst>
                                        <p:tav tm="0">
                                          <p:val>
                                            <p:strVal val="#ppt_y"/>
                                          </p:val>
                                        </p:tav>
                                        <p:tav tm="100000">
                                          <p:val>
                                            <p:strVal val="#ppt_y"/>
                                          </p:val>
                                        </p:tav>
                                      </p:tavLst>
                                    </p:anim>
                                    <p:anim calcmode="lin" valueType="num">
                                      <p:cBhvr>
                                        <p:cTn id="61" dur="500" fill="hold"/>
                                        <p:tgtEl>
                                          <p:spTgt spid="110">
                                            <p:bg/>
                                          </p:spTgt>
                                        </p:tgtEl>
                                        <p:attrNameLst>
                                          <p:attrName>ppt_w</p:attrName>
                                        </p:attrNameLst>
                                      </p:cBhvr>
                                      <p:tavLst>
                                        <p:tav tm="0">
                                          <p:val>
                                            <p:fltVal val="0"/>
                                          </p:val>
                                        </p:tav>
                                        <p:tav tm="100000">
                                          <p:val>
                                            <p:strVal val="#ppt_w"/>
                                          </p:val>
                                        </p:tav>
                                      </p:tavLst>
                                    </p:anim>
                                    <p:anim calcmode="lin" valueType="num">
                                      <p:cBhvr>
                                        <p:cTn id="62" dur="500" fill="hold"/>
                                        <p:tgtEl>
                                          <p:spTgt spid="110">
                                            <p:bg/>
                                          </p:spTgt>
                                        </p:tgtEl>
                                        <p:attrNameLst>
                                          <p:attrName>ppt_h</p:attrName>
                                        </p:attrNameLst>
                                      </p:cBhvr>
                                      <p:tavLst>
                                        <p:tav tm="0">
                                          <p:val>
                                            <p:strVal val="#ppt_h"/>
                                          </p:val>
                                        </p:tav>
                                        <p:tav tm="100000">
                                          <p:val>
                                            <p:strVal val="#ppt_h"/>
                                          </p:val>
                                        </p:tav>
                                      </p:tavLst>
                                    </p:anim>
                                  </p:childTnLst>
                                </p:cTn>
                              </p:par>
                              <p:par>
                                <p:cTn id="63" presetID="10" presetClass="entr" presetSubtype="0" fill="hold" grpId="0" nodeType="withEffect">
                                  <p:stCondLst>
                                    <p:cond delay="2000"/>
                                  </p:stCondLst>
                                  <p:childTnLst>
                                    <p:set>
                                      <p:cBhvr>
                                        <p:cTn id="64" dur="1" fill="hold">
                                          <p:stCondLst>
                                            <p:cond delay="0"/>
                                          </p:stCondLst>
                                        </p:cTn>
                                        <p:tgtEl>
                                          <p:spTgt spid="110">
                                            <p:txEl>
                                              <p:pRg st="0" end="0"/>
                                            </p:txEl>
                                          </p:spTgt>
                                        </p:tgtEl>
                                        <p:attrNameLst>
                                          <p:attrName>style.visibility</p:attrName>
                                        </p:attrNameLst>
                                      </p:cBhvr>
                                      <p:to>
                                        <p:strVal val="visible"/>
                                      </p:to>
                                    </p:set>
                                    <p:animEffect transition="in" filter="fade">
                                      <p:cBhvr>
                                        <p:cTn id="65" dur="500"/>
                                        <p:tgtEl>
                                          <p:spTgt spid="110">
                                            <p:txEl>
                                              <p:pRg st="0" end="0"/>
                                            </p:txEl>
                                          </p:spTgt>
                                        </p:tgtEl>
                                      </p:cBhvr>
                                    </p:animEffect>
                                  </p:childTnLst>
                                </p:cTn>
                              </p:par>
                              <p:par>
                                <p:cTn id="66" presetID="17" presetClass="entr" presetSubtype="8" fill="hold" grpId="0" nodeType="withEffect">
                                  <p:stCondLst>
                                    <p:cond delay="2000"/>
                                  </p:stCondLst>
                                  <p:childTnLst>
                                    <p:set>
                                      <p:cBhvr>
                                        <p:cTn id="67" dur="1" fill="hold">
                                          <p:stCondLst>
                                            <p:cond delay="0"/>
                                          </p:stCondLst>
                                        </p:cTn>
                                        <p:tgtEl>
                                          <p:spTgt spid="135">
                                            <p:bg/>
                                          </p:spTgt>
                                        </p:tgtEl>
                                        <p:attrNameLst>
                                          <p:attrName>style.visibility</p:attrName>
                                        </p:attrNameLst>
                                      </p:cBhvr>
                                      <p:to>
                                        <p:strVal val="visible"/>
                                      </p:to>
                                    </p:set>
                                    <p:anim calcmode="lin" valueType="num">
                                      <p:cBhvr>
                                        <p:cTn id="68" dur="500" fill="hold"/>
                                        <p:tgtEl>
                                          <p:spTgt spid="135">
                                            <p:bg/>
                                          </p:spTgt>
                                        </p:tgtEl>
                                        <p:attrNameLst>
                                          <p:attrName>ppt_x</p:attrName>
                                        </p:attrNameLst>
                                      </p:cBhvr>
                                      <p:tavLst>
                                        <p:tav tm="0">
                                          <p:val>
                                            <p:strVal val="#ppt_x-#ppt_w/2"/>
                                          </p:val>
                                        </p:tav>
                                        <p:tav tm="100000">
                                          <p:val>
                                            <p:strVal val="#ppt_x"/>
                                          </p:val>
                                        </p:tav>
                                      </p:tavLst>
                                    </p:anim>
                                    <p:anim calcmode="lin" valueType="num">
                                      <p:cBhvr>
                                        <p:cTn id="69" dur="500" fill="hold"/>
                                        <p:tgtEl>
                                          <p:spTgt spid="135">
                                            <p:bg/>
                                          </p:spTgt>
                                        </p:tgtEl>
                                        <p:attrNameLst>
                                          <p:attrName>ppt_y</p:attrName>
                                        </p:attrNameLst>
                                      </p:cBhvr>
                                      <p:tavLst>
                                        <p:tav tm="0">
                                          <p:val>
                                            <p:strVal val="#ppt_y"/>
                                          </p:val>
                                        </p:tav>
                                        <p:tav tm="100000">
                                          <p:val>
                                            <p:strVal val="#ppt_y"/>
                                          </p:val>
                                        </p:tav>
                                      </p:tavLst>
                                    </p:anim>
                                    <p:anim calcmode="lin" valueType="num">
                                      <p:cBhvr>
                                        <p:cTn id="70" dur="500" fill="hold"/>
                                        <p:tgtEl>
                                          <p:spTgt spid="135">
                                            <p:bg/>
                                          </p:spTgt>
                                        </p:tgtEl>
                                        <p:attrNameLst>
                                          <p:attrName>ppt_w</p:attrName>
                                        </p:attrNameLst>
                                      </p:cBhvr>
                                      <p:tavLst>
                                        <p:tav tm="0">
                                          <p:val>
                                            <p:fltVal val="0"/>
                                          </p:val>
                                        </p:tav>
                                        <p:tav tm="100000">
                                          <p:val>
                                            <p:strVal val="#ppt_w"/>
                                          </p:val>
                                        </p:tav>
                                      </p:tavLst>
                                    </p:anim>
                                    <p:anim calcmode="lin" valueType="num">
                                      <p:cBhvr>
                                        <p:cTn id="71" dur="500" fill="hold"/>
                                        <p:tgtEl>
                                          <p:spTgt spid="135">
                                            <p:bg/>
                                          </p:spTgt>
                                        </p:tgtEl>
                                        <p:attrNameLst>
                                          <p:attrName>ppt_h</p:attrName>
                                        </p:attrNameLst>
                                      </p:cBhvr>
                                      <p:tavLst>
                                        <p:tav tm="0">
                                          <p:val>
                                            <p:strVal val="#ppt_h"/>
                                          </p:val>
                                        </p:tav>
                                        <p:tav tm="100000">
                                          <p:val>
                                            <p:strVal val="#ppt_h"/>
                                          </p:val>
                                        </p:tav>
                                      </p:tavLst>
                                    </p:anim>
                                  </p:childTnLst>
                                </p:cTn>
                              </p:par>
                              <p:par>
                                <p:cTn id="72" presetID="10" presetClass="entr" presetSubtype="0" fill="hold" grpId="0" nodeType="withEffect">
                                  <p:stCondLst>
                                    <p:cond delay="2500"/>
                                  </p:stCondLst>
                                  <p:childTnLst>
                                    <p:set>
                                      <p:cBhvr>
                                        <p:cTn id="73" dur="1" fill="hold">
                                          <p:stCondLst>
                                            <p:cond delay="0"/>
                                          </p:stCondLst>
                                        </p:cTn>
                                        <p:tgtEl>
                                          <p:spTgt spid="135">
                                            <p:txEl>
                                              <p:pRg st="0" end="0"/>
                                            </p:txEl>
                                          </p:spTgt>
                                        </p:tgtEl>
                                        <p:attrNameLst>
                                          <p:attrName>style.visibility</p:attrName>
                                        </p:attrNameLst>
                                      </p:cBhvr>
                                      <p:to>
                                        <p:strVal val="visible"/>
                                      </p:to>
                                    </p:set>
                                    <p:animEffect transition="in" filter="fade">
                                      <p:cBhvr>
                                        <p:cTn id="74" dur="500"/>
                                        <p:tgtEl>
                                          <p:spTgt spid="135">
                                            <p:txEl>
                                              <p:pRg st="0" end="0"/>
                                            </p:txEl>
                                          </p:spTgt>
                                        </p:tgtEl>
                                      </p:cBhvr>
                                    </p:animEffect>
                                  </p:childTnLst>
                                </p:cTn>
                              </p:par>
                              <p:par>
                                <p:cTn id="75" presetID="17" presetClass="entr" presetSubtype="8" fill="hold" grpId="0" nodeType="withEffect">
                                  <p:stCondLst>
                                    <p:cond delay="2500"/>
                                  </p:stCondLst>
                                  <p:childTnLst>
                                    <p:set>
                                      <p:cBhvr>
                                        <p:cTn id="76" dur="1" fill="hold">
                                          <p:stCondLst>
                                            <p:cond delay="0"/>
                                          </p:stCondLst>
                                        </p:cTn>
                                        <p:tgtEl>
                                          <p:spTgt spid="112">
                                            <p:bg/>
                                          </p:spTgt>
                                        </p:tgtEl>
                                        <p:attrNameLst>
                                          <p:attrName>style.visibility</p:attrName>
                                        </p:attrNameLst>
                                      </p:cBhvr>
                                      <p:to>
                                        <p:strVal val="visible"/>
                                      </p:to>
                                    </p:set>
                                    <p:anim calcmode="lin" valueType="num">
                                      <p:cBhvr>
                                        <p:cTn id="77" dur="500" fill="hold"/>
                                        <p:tgtEl>
                                          <p:spTgt spid="112">
                                            <p:bg/>
                                          </p:spTgt>
                                        </p:tgtEl>
                                        <p:attrNameLst>
                                          <p:attrName>ppt_x</p:attrName>
                                        </p:attrNameLst>
                                      </p:cBhvr>
                                      <p:tavLst>
                                        <p:tav tm="0">
                                          <p:val>
                                            <p:strVal val="#ppt_x-#ppt_w/2"/>
                                          </p:val>
                                        </p:tav>
                                        <p:tav tm="100000">
                                          <p:val>
                                            <p:strVal val="#ppt_x"/>
                                          </p:val>
                                        </p:tav>
                                      </p:tavLst>
                                    </p:anim>
                                    <p:anim calcmode="lin" valueType="num">
                                      <p:cBhvr>
                                        <p:cTn id="78" dur="500" fill="hold"/>
                                        <p:tgtEl>
                                          <p:spTgt spid="112">
                                            <p:bg/>
                                          </p:spTgt>
                                        </p:tgtEl>
                                        <p:attrNameLst>
                                          <p:attrName>ppt_y</p:attrName>
                                        </p:attrNameLst>
                                      </p:cBhvr>
                                      <p:tavLst>
                                        <p:tav tm="0">
                                          <p:val>
                                            <p:strVal val="#ppt_y"/>
                                          </p:val>
                                        </p:tav>
                                        <p:tav tm="100000">
                                          <p:val>
                                            <p:strVal val="#ppt_y"/>
                                          </p:val>
                                        </p:tav>
                                      </p:tavLst>
                                    </p:anim>
                                    <p:anim calcmode="lin" valueType="num">
                                      <p:cBhvr>
                                        <p:cTn id="79" dur="500" fill="hold"/>
                                        <p:tgtEl>
                                          <p:spTgt spid="112">
                                            <p:bg/>
                                          </p:spTgt>
                                        </p:tgtEl>
                                        <p:attrNameLst>
                                          <p:attrName>ppt_w</p:attrName>
                                        </p:attrNameLst>
                                      </p:cBhvr>
                                      <p:tavLst>
                                        <p:tav tm="0">
                                          <p:val>
                                            <p:fltVal val="0"/>
                                          </p:val>
                                        </p:tav>
                                        <p:tav tm="100000">
                                          <p:val>
                                            <p:strVal val="#ppt_w"/>
                                          </p:val>
                                        </p:tav>
                                      </p:tavLst>
                                    </p:anim>
                                    <p:anim calcmode="lin" valueType="num">
                                      <p:cBhvr>
                                        <p:cTn id="80" dur="500" fill="hold"/>
                                        <p:tgtEl>
                                          <p:spTgt spid="112">
                                            <p:bg/>
                                          </p:spTgt>
                                        </p:tgtEl>
                                        <p:attrNameLst>
                                          <p:attrName>ppt_h</p:attrName>
                                        </p:attrNameLst>
                                      </p:cBhvr>
                                      <p:tavLst>
                                        <p:tav tm="0">
                                          <p:val>
                                            <p:strVal val="#ppt_h"/>
                                          </p:val>
                                        </p:tav>
                                        <p:tav tm="100000">
                                          <p:val>
                                            <p:strVal val="#ppt_h"/>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112">
                                            <p:txEl>
                                              <p:pRg st="0" end="0"/>
                                            </p:txEl>
                                          </p:spTgt>
                                        </p:tgtEl>
                                        <p:attrNameLst>
                                          <p:attrName>style.visibility</p:attrName>
                                        </p:attrNameLst>
                                      </p:cBhvr>
                                      <p:to>
                                        <p:strVal val="visible"/>
                                      </p:to>
                                    </p:set>
                                    <p:animEffect transition="in" filter="fade">
                                      <p:cBhvr>
                                        <p:cTn id="83" dur="500"/>
                                        <p:tgtEl>
                                          <p:spTgt spid="112">
                                            <p:txEl>
                                              <p:pRg st="0" end="0"/>
                                            </p:txEl>
                                          </p:spTgt>
                                        </p:tgtEl>
                                      </p:cBhvr>
                                    </p:animEffect>
                                  </p:childTnLst>
                                </p:cTn>
                              </p:par>
                              <p:par>
                                <p:cTn id="84" presetID="2" presetClass="entr" presetSubtype="8" decel="100000" fill="hold" grpId="0" nodeType="withEffect">
                                  <p:stCondLst>
                                    <p:cond delay="0"/>
                                  </p:stCondLst>
                                  <p:childTnLst>
                                    <p:set>
                                      <p:cBhvr>
                                        <p:cTn id="85" dur="1" fill="hold">
                                          <p:stCondLst>
                                            <p:cond delay="0"/>
                                          </p:stCondLst>
                                        </p:cTn>
                                        <p:tgtEl>
                                          <p:spTgt spid="125"/>
                                        </p:tgtEl>
                                        <p:attrNameLst>
                                          <p:attrName>style.visibility</p:attrName>
                                        </p:attrNameLst>
                                      </p:cBhvr>
                                      <p:to>
                                        <p:strVal val="visible"/>
                                      </p:to>
                                    </p:set>
                                    <p:anim calcmode="lin" valueType="num">
                                      <p:cBhvr additive="base">
                                        <p:cTn id="86" dur="500" fill="hold"/>
                                        <p:tgtEl>
                                          <p:spTgt spid="125"/>
                                        </p:tgtEl>
                                        <p:attrNameLst>
                                          <p:attrName>ppt_x</p:attrName>
                                        </p:attrNameLst>
                                      </p:cBhvr>
                                      <p:tavLst>
                                        <p:tav tm="0">
                                          <p:val>
                                            <p:strVal val="0-#ppt_w/2"/>
                                          </p:val>
                                        </p:tav>
                                        <p:tav tm="100000">
                                          <p:val>
                                            <p:strVal val="#ppt_x"/>
                                          </p:val>
                                        </p:tav>
                                      </p:tavLst>
                                    </p:anim>
                                    <p:anim calcmode="lin" valueType="num">
                                      <p:cBhvr additive="base">
                                        <p:cTn id="87" dur="500" fill="hold"/>
                                        <p:tgtEl>
                                          <p:spTgt spid="125"/>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150"/>
                                  </p:stCondLst>
                                  <p:childTnLst>
                                    <p:set>
                                      <p:cBhvr>
                                        <p:cTn id="89" dur="1" fill="hold">
                                          <p:stCondLst>
                                            <p:cond delay="0"/>
                                          </p:stCondLst>
                                        </p:cTn>
                                        <p:tgtEl>
                                          <p:spTgt spid="127"/>
                                        </p:tgtEl>
                                        <p:attrNameLst>
                                          <p:attrName>style.visibility</p:attrName>
                                        </p:attrNameLst>
                                      </p:cBhvr>
                                      <p:to>
                                        <p:strVal val="visible"/>
                                      </p:to>
                                    </p:set>
                                    <p:anim calcmode="lin" valueType="num">
                                      <p:cBhvr additive="base">
                                        <p:cTn id="90" dur="500" fill="hold"/>
                                        <p:tgtEl>
                                          <p:spTgt spid="127"/>
                                        </p:tgtEl>
                                        <p:attrNameLst>
                                          <p:attrName>ppt_x</p:attrName>
                                        </p:attrNameLst>
                                      </p:cBhvr>
                                      <p:tavLst>
                                        <p:tav tm="0">
                                          <p:val>
                                            <p:strVal val="0-#ppt_w/2"/>
                                          </p:val>
                                        </p:tav>
                                        <p:tav tm="100000">
                                          <p:val>
                                            <p:strVal val="#ppt_x"/>
                                          </p:val>
                                        </p:tav>
                                      </p:tavLst>
                                    </p:anim>
                                    <p:anim calcmode="lin" valueType="num">
                                      <p:cBhvr additive="base">
                                        <p:cTn id="91" dur="500" fill="hold"/>
                                        <p:tgtEl>
                                          <p:spTgt spid="127"/>
                                        </p:tgtEl>
                                        <p:attrNameLst>
                                          <p:attrName>ppt_y</p:attrName>
                                        </p:attrNameLst>
                                      </p:cBhvr>
                                      <p:tavLst>
                                        <p:tav tm="0">
                                          <p:val>
                                            <p:strVal val="#ppt_y"/>
                                          </p:val>
                                        </p:tav>
                                        <p:tav tm="100000">
                                          <p:val>
                                            <p:strVal val="#ppt_y"/>
                                          </p:val>
                                        </p:tav>
                                      </p:tavLst>
                                    </p:anim>
                                  </p:childTnLst>
                                </p:cTn>
                              </p:par>
                              <p:par>
                                <p:cTn id="92" presetID="2" presetClass="entr" presetSubtype="8" decel="100000" fill="hold" grpId="0" nodeType="withEffect">
                                  <p:stCondLst>
                                    <p:cond delay="300"/>
                                  </p:stCondLst>
                                  <p:childTnLst>
                                    <p:set>
                                      <p:cBhvr>
                                        <p:cTn id="93" dur="1" fill="hold">
                                          <p:stCondLst>
                                            <p:cond delay="0"/>
                                          </p:stCondLst>
                                        </p:cTn>
                                        <p:tgtEl>
                                          <p:spTgt spid="150"/>
                                        </p:tgtEl>
                                        <p:attrNameLst>
                                          <p:attrName>style.visibility</p:attrName>
                                        </p:attrNameLst>
                                      </p:cBhvr>
                                      <p:to>
                                        <p:strVal val="visible"/>
                                      </p:to>
                                    </p:set>
                                    <p:anim calcmode="lin" valueType="num">
                                      <p:cBhvr additive="base">
                                        <p:cTn id="94" dur="500" fill="hold"/>
                                        <p:tgtEl>
                                          <p:spTgt spid="150"/>
                                        </p:tgtEl>
                                        <p:attrNameLst>
                                          <p:attrName>ppt_x</p:attrName>
                                        </p:attrNameLst>
                                      </p:cBhvr>
                                      <p:tavLst>
                                        <p:tav tm="0">
                                          <p:val>
                                            <p:strVal val="0-#ppt_w/2"/>
                                          </p:val>
                                        </p:tav>
                                        <p:tav tm="100000">
                                          <p:val>
                                            <p:strVal val="#ppt_x"/>
                                          </p:val>
                                        </p:tav>
                                      </p:tavLst>
                                    </p:anim>
                                    <p:anim calcmode="lin" valueType="num">
                                      <p:cBhvr additive="base">
                                        <p:cTn id="95" dur="500" fill="hold"/>
                                        <p:tgtEl>
                                          <p:spTgt spid="150"/>
                                        </p:tgtEl>
                                        <p:attrNameLst>
                                          <p:attrName>ppt_y</p:attrName>
                                        </p:attrNameLst>
                                      </p:cBhvr>
                                      <p:tavLst>
                                        <p:tav tm="0">
                                          <p:val>
                                            <p:strVal val="#ppt_y"/>
                                          </p:val>
                                        </p:tav>
                                        <p:tav tm="100000">
                                          <p:val>
                                            <p:strVal val="#ppt_y"/>
                                          </p:val>
                                        </p:tav>
                                      </p:tavLst>
                                    </p:anim>
                                  </p:childTnLst>
                                </p:cTn>
                              </p:par>
                              <p:par>
                                <p:cTn id="96" presetID="2" presetClass="entr" presetSubtype="8" decel="100000" fill="hold" grpId="0" nodeType="withEffect">
                                  <p:stCondLst>
                                    <p:cond delay="450"/>
                                  </p:stCondLst>
                                  <p:childTnLst>
                                    <p:set>
                                      <p:cBhvr>
                                        <p:cTn id="97" dur="1" fill="hold">
                                          <p:stCondLst>
                                            <p:cond delay="0"/>
                                          </p:stCondLst>
                                        </p:cTn>
                                        <p:tgtEl>
                                          <p:spTgt spid="151"/>
                                        </p:tgtEl>
                                        <p:attrNameLst>
                                          <p:attrName>style.visibility</p:attrName>
                                        </p:attrNameLst>
                                      </p:cBhvr>
                                      <p:to>
                                        <p:strVal val="visible"/>
                                      </p:to>
                                    </p:set>
                                    <p:anim calcmode="lin" valueType="num">
                                      <p:cBhvr additive="base">
                                        <p:cTn id="98" dur="500" fill="hold"/>
                                        <p:tgtEl>
                                          <p:spTgt spid="151"/>
                                        </p:tgtEl>
                                        <p:attrNameLst>
                                          <p:attrName>ppt_x</p:attrName>
                                        </p:attrNameLst>
                                      </p:cBhvr>
                                      <p:tavLst>
                                        <p:tav tm="0">
                                          <p:val>
                                            <p:strVal val="0-#ppt_w/2"/>
                                          </p:val>
                                        </p:tav>
                                        <p:tav tm="100000">
                                          <p:val>
                                            <p:strVal val="#ppt_x"/>
                                          </p:val>
                                        </p:tav>
                                      </p:tavLst>
                                    </p:anim>
                                    <p:anim calcmode="lin" valueType="num">
                                      <p:cBhvr additive="base">
                                        <p:cTn id="99" dur="500" fill="hold"/>
                                        <p:tgtEl>
                                          <p:spTgt spid="151"/>
                                        </p:tgtEl>
                                        <p:attrNameLst>
                                          <p:attrName>ppt_y</p:attrName>
                                        </p:attrNameLst>
                                      </p:cBhvr>
                                      <p:tavLst>
                                        <p:tav tm="0">
                                          <p:val>
                                            <p:strVal val="#ppt_y"/>
                                          </p:val>
                                        </p:tav>
                                        <p:tav tm="100000">
                                          <p:val>
                                            <p:strVal val="#ppt_y"/>
                                          </p:val>
                                        </p:tav>
                                      </p:tavLst>
                                    </p:anim>
                                  </p:childTnLst>
                                </p:cTn>
                              </p:par>
                              <p:par>
                                <p:cTn id="100" presetID="2" presetClass="entr" presetSubtype="8" decel="100000" fill="hold" grpId="0" nodeType="withEffect">
                                  <p:stCondLst>
                                    <p:cond delay="600"/>
                                  </p:stCondLst>
                                  <p:childTnLst>
                                    <p:set>
                                      <p:cBhvr>
                                        <p:cTn id="101" dur="1" fill="hold">
                                          <p:stCondLst>
                                            <p:cond delay="0"/>
                                          </p:stCondLst>
                                        </p:cTn>
                                        <p:tgtEl>
                                          <p:spTgt spid="152"/>
                                        </p:tgtEl>
                                        <p:attrNameLst>
                                          <p:attrName>style.visibility</p:attrName>
                                        </p:attrNameLst>
                                      </p:cBhvr>
                                      <p:to>
                                        <p:strVal val="visible"/>
                                      </p:to>
                                    </p:set>
                                    <p:anim calcmode="lin" valueType="num">
                                      <p:cBhvr additive="base">
                                        <p:cTn id="102" dur="500" fill="hold"/>
                                        <p:tgtEl>
                                          <p:spTgt spid="152"/>
                                        </p:tgtEl>
                                        <p:attrNameLst>
                                          <p:attrName>ppt_x</p:attrName>
                                        </p:attrNameLst>
                                      </p:cBhvr>
                                      <p:tavLst>
                                        <p:tav tm="0">
                                          <p:val>
                                            <p:strVal val="0-#ppt_w/2"/>
                                          </p:val>
                                        </p:tav>
                                        <p:tav tm="100000">
                                          <p:val>
                                            <p:strVal val="#ppt_x"/>
                                          </p:val>
                                        </p:tav>
                                      </p:tavLst>
                                    </p:anim>
                                    <p:anim calcmode="lin" valueType="num">
                                      <p:cBhvr additive="base">
                                        <p:cTn id="103" dur="500" fill="hold"/>
                                        <p:tgtEl>
                                          <p:spTgt spid="152"/>
                                        </p:tgtEl>
                                        <p:attrNameLst>
                                          <p:attrName>ppt_y</p:attrName>
                                        </p:attrNameLst>
                                      </p:cBhvr>
                                      <p:tavLst>
                                        <p:tav tm="0">
                                          <p:val>
                                            <p:strVal val="#ppt_y"/>
                                          </p:val>
                                        </p:tav>
                                        <p:tav tm="100000">
                                          <p:val>
                                            <p:strVal val="#ppt_y"/>
                                          </p:val>
                                        </p:tav>
                                      </p:tavLst>
                                    </p:anim>
                                  </p:childTnLst>
                                </p:cTn>
                              </p:par>
                              <p:par>
                                <p:cTn id="104" presetID="2" presetClass="entr" presetSubtype="8" decel="100000" fill="hold" grpId="0" nodeType="withEffect">
                                  <p:stCondLst>
                                    <p:cond delay="750"/>
                                  </p:stCondLst>
                                  <p:childTnLst>
                                    <p:set>
                                      <p:cBhvr>
                                        <p:cTn id="105" dur="1" fill="hold">
                                          <p:stCondLst>
                                            <p:cond delay="0"/>
                                          </p:stCondLst>
                                        </p:cTn>
                                        <p:tgtEl>
                                          <p:spTgt spid="154"/>
                                        </p:tgtEl>
                                        <p:attrNameLst>
                                          <p:attrName>style.visibility</p:attrName>
                                        </p:attrNameLst>
                                      </p:cBhvr>
                                      <p:to>
                                        <p:strVal val="visible"/>
                                      </p:to>
                                    </p:set>
                                    <p:anim calcmode="lin" valueType="num">
                                      <p:cBhvr additive="base">
                                        <p:cTn id="106" dur="500" fill="hold"/>
                                        <p:tgtEl>
                                          <p:spTgt spid="154"/>
                                        </p:tgtEl>
                                        <p:attrNameLst>
                                          <p:attrName>ppt_x</p:attrName>
                                        </p:attrNameLst>
                                      </p:cBhvr>
                                      <p:tavLst>
                                        <p:tav tm="0">
                                          <p:val>
                                            <p:strVal val="0-#ppt_w/2"/>
                                          </p:val>
                                        </p:tav>
                                        <p:tav tm="100000">
                                          <p:val>
                                            <p:strVal val="#ppt_x"/>
                                          </p:val>
                                        </p:tav>
                                      </p:tavLst>
                                    </p:anim>
                                    <p:anim calcmode="lin" valueType="num">
                                      <p:cBhvr additive="base">
                                        <p:cTn id="107" dur="500" fill="hold"/>
                                        <p:tgtEl>
                                          <p:spTgt spid="154"/>
                                        </p:tgtEl>
                                        <p:attrNameLst>
                                          <p:attrName>ppt_y</p:attrName>
                                        </p:attrNameLst>
                                      </p:cBhvr>
                                      <p:tavLst>
                                        <p:tav tm="0">
                                          <p:val>
                                            <p:strVal val="#ppt_y"/>
                                          </p:val>
                                        </p:tav>
                                        <p:tav tm="100000">
                                          <p:val>
                                            <p:strVal val="#ppt_y"/>
                                          </p:val>
                                        </p:tav>
                                      </p:tavLst>
                                    </p:anim>
                                  </p:childTnLst>
                                </p:cTn>
                              </p:par>
                            </p:childTnLst>
                          </p:cTn>
                        </p:par>
                        <p:par>
                          <p:cTn id="108" fill="hold">
                            <p:stCondLst>
                              <p:cond delay="4750"/>
                            </p:stCondLst>
                            <p:childTnLst>
                              <p:par>
                                <p:cTn id="109" presetID="17" presetClass="entr" presetSubtype="8" fill="hold" grpId="0" nodeType="afterEffect">
                                  <p:stCondLst>
                                    <p:cond delay="0"/>
                                  </p:stCondLst>
                                  <p:childTnLst>
                                    <p:set>
                                      <p:cBhvr>
                                        <p:cTn id="110" dur="1" fill="hold">
                                          <p:stCondLst>
                                            <p:cond delay="0"/>
                                          </p:stCondLst>
                                        </p:cTn>
                                        <p:tgtEl>
                                          <p:spTgt spid="126">
                                            <p:bg/>
                                          </p:spTgt>
                                        </p:tgtEl>
                                        <p:attrNameLst>
                                          <p:attrName>style.visibility</p:attrName>
                                        </p:attrNameLst>
                                      </p:cBhvr>
                                      <p:to>
                                        <p:strVal val="visible"/>
                                      </p:to>
                                    </p:set>
                                    <p:anim calcmode="lin" valueType="num">
                                      <p:cBhvr>
                                        <p:cTn id="111" dur="500" fill="hold"/>
                                        <p:tgtEl>
                                          <p:spTgt spid="126">
                                            <p:bg/>
                                          </p:spTgt>
                                        </p:tgtEl>
                                        <p:attrNameLst>
                                          <p:attrName>ppt_x</p:attrName>
                                        </p:attrNameLst>
                                      </p:cBhvr>
                                      <p:tavLst>
                                        <p:tav tm="0">
                                          <p:val>
                                            <p:strVal val="#ppt_x-#ppt_w/2"/>
                                          </p:val>
                                        </p:tav>
                                        <p:tav tm="100000">
                                          <p:val>
                                            <p:strVal val="#ppt_x"/>
                                          </p:val>
                                        </p:tav>
                                      </p:tavLst>
                                    </p:anim>
                                    <p:anim calcmode="lin" valueType="num">
                                      <p:cBhvr>
                                        <p:cTn id="112" dur="500" fill="hold"/>
                                        <p:tgtEl>
                                          <p:spTgt spid="126">
                                            <p:bg/>
                                          </p:spTgt>
                                        </p:tgtEl>
                                        <p:attrNameLst>
                                          <p:attrName>ppt_y</p:attrName>
                                        </p:attrNameLst>
                                      </p:cBhvr>
                                      <p:tavLst>
                                        <p:tav tm="0">
                                          <p:val>
                                            <p:strVal val="#ppt_y"/>
                                          </p:val>
                                        </p:tav>
                                        <p:tav tm="100000">
                                          <p:val>
                                            <p:strVal val="#ppt_y"/>
                                          </p:val>
                                        </p:tav>
                                      </p:tavLst>
                                    </p:anim>
                                    <p:anim calcmode="lin" valueType="num">
                                      <p:cBhvr>
                                        <p:cTn id="113" dur="500" fill="hold"/>
                                        <p:tgtEl>
                                          <p:spTgt spid="126">
                                            <p:bg/>
                                          </p:spTgt>
                                        </p:tgtEl>
                                        <p:attrNameLst>
                                          <p:attrName>ppt_w</p:attrName>
                                        </p:attrNameLst>
                                      </p:cBhvr>
                                      <p:tavLst>
                                        <p:tav tm="0">
                                          <p:val>
                                            <p:fltVal val="0"/>
                                          </p:val>
                                        </p:tav>
                                        <p:tav tm="100000">
                                          <p:val>
                                            <p:strVal val="#ppt_w"/>
                                          </p:val>
                                        </p:tav>
                                      </p:tavLst>
                                    </p:anim>
                                    <p:anim calcmode="lin" valueType="num">
                                      <p:cBhvr>
                                        <p:cTn id="114" dur="500" fill="hold"/>
                                        <p:tgtEl>
                                          <p:spTgt spid="126">
                                            <p:bg/>
                                          </p:spTgt>
                                        </p:tgtEl>
                                        <p:attrNameLst>
                                          <p:attrName>ppt_h</p:attrName>
                                        </p:attrNameLst>
                                      </p:cBhvr>
                                      <p:tavLst>
                                        <p:tav tm="0">
                                          <p:val>
                                            <p:strVal val="#ppt_h"/>
                                          </p:val>
                                        </p:tav>
                                        <p:tav tm="100000">
                                          <p:val>
                                            <p:strVal val="#ppt_h"/>
                                          </p:val>
                                        </p:tav>
                                      </p:tavLst>
                                    </p:anim>
                                  </p:childTnLst>
                                </p:cTn>
                              </p:par>
                              <p:par>
                                <p:cTn id="115" presetID="10" presetClass="entr" presetSubtype="0" fill="hold" grpId="0" nodeType="withEffect">
                                  <p:stCondLst>
                                    <p:cond delay="500"/>
                                  </p:stCondLst>
                                  <p:childTnLst>
                                    <p:set>
                                      <p:cBhvr>
                                        <p:cTn id="116" dur="1" fill="hold">
                                          <p:stCondLst>
                                            <p:cond delay="0"/>
                                          </p:stCondLst>
                                        </p:cTn>
                                        <p:tgtEl>
                                          <p:spTgt spid="126">
                                            <p:txEl>
                                              <p:pRg st="0" end="0"/>
                                            </p:txEl>
                                          </p:spTgt>
                                        </p:tgtEl>
                                        <p:attrNameLst>
                                          <p:attrName>style.visibility</p:attrName>
                                        </p:attrNameLst>
                                      </p:cBhvr>
                                      <p:to>
                                        <p:strVal val="visible"/>
                                      </p:to>
                                    </p:set>
                                    <p:animEffect transition="in" filter="fade">
                                      <p:cBhvr>
                                        <p:cTn id="117" dur="500"/>
                                        <p:tgtEl>
                                          <p:spTgt spid="126">
                                            <p:txEl>
                                              <p:pRg st="0" end="0"/>
                                            </p:txEl>
                                          </p:spTgt>
                                        </p:tgtEl>
                                      </p:cBhvr>
                                    </p:animEffect>
                                  </p:childTnLst>
                                </p:cTn>
                              </p:par>
                              <p:par>
                                <p:cTn id="118" presetID="17" presetClass="entr" presetSubtype="8" fill="hold" grpId="0" nodeType="withEffect">
                                  <p:stCondLst>
                                    <p:cond delay="500"/>
                                  </p:stCondLst>
                                  <p:childTnLst>
                                    <p:set>
                                      <p:cBhvr>
                                        <p:cTn id="119" dur="1" fill="hold">
                                          <p:stCondLst>
                                            <p:cond delay="0"/>
                                          </p:stCondLst>
                                        </p:cTn>
                                        <p:tgtEl>
                                          <p:spTgt spid="155">
                                            <p:bg/>
                                          </p:spTgt>
                                        </p:tgtEl>
                                        <p:attrNameLst>
                                          <p:attrName>style.visibility</p:attrName>
                                        </p:attrNameLst>
                                      </p:cBhvr>
                                      <p:to>
                                        <p:strVal val="visible"/>
                                      </p:to>
                                    </p:set>
                                    <p:anim calcmode="lin" valueType="num">
                                      <p:cBhvr>
                                        <p:cTn id="120" dur="500" fill="hold"/>
                                        <p:tgtEl>
                                          <p:spTgt spid="155">
                                            <p:bg/>
                                          </p:spTgt>
                                        </p:tgtEl>
                                        <p:attrNameLst>
                                          <p:attrName>ppt_x</p:attrName>
                                        </p:attrNameLst>
                                      </p:cBhvr>
                                      <p:tavLst>
                                        <p:tav tm="0">
                                          <p:val>
                                            <p:strVal val="#ppt_x-#ppt_w/2"/>
                                          </p:val>
                                        </p:tav>
                                        <p:tav tm="100000">
                                          <p:val>
                                            <p:strVal val="#ppt_x"/>
                                          </p:val>
                                        </p:tav>
                                      </p:tavLst>
                                    </p:anim>
                                    <p:anim calcmode="lin" valueType="num">
                                      <p:cBhvr>
                                        <p:cTn id="121" dur="500" fill="hold"/>
                                        <p:tgtEl>
                                          <p:spTgt spid="155">
                                            <p:bg/>
                                          </p:spTgt>
                                        </p:tgtEl>
                                        <p:attrNameLst>
                                          <p:attrName>ppt_y</p:attrName>
                                        </p:attrNameLst>
                                      </p:cBhvr>
                                      <p:tavLst>
                                        <p:tav tm="0">
                                          <p:val>
                                            <p:strVal val="#ppt_y"/>
                                          </p:val>
                                        </p:tav>
                                        <p:tav tm="100000">
                                          <p:val>
                                            <p:strVal val="#ppt_y"/>
                                          </p:val>
                                        </p:tav>
                                      </p:tavLst>
                                    </p:anim>
                                    <p:anim calcmode="lin" valueType="num">
                                      <p:cBhvr>
                                        <p:cTn id="122" dur="500" fill="hold"/>
                                        <p:tgtEl>
                                          <p:spTgt spid="155">
                                            <p:bg/>
                                          </p:spTgt>
                                        </p:tgtEl>
                                        <p:attrNameLst>
                                          <p:attrName>ppt_w</p:attrName>
                                        </p:attrNameLst>
                                      </p:cBhvr>
                                      <p:tavLst>
                                        <p:tav tm="0">
                                          <p:val>
                                            <p:fltVal val="0"/>
                                          </p:val>
                                        </p:tav>
                                        <p:tav tm="100000">
                                          <p:val>
                                            <p:strVal val="#ppt_w"/>
                                          </p:val>
                                        </p:tav>
                                      </p:tavLst>
                                    </p:anim>
                                    <p:anim calcmode="lin" valueType="num">
                                      <p:cBhvr>
                                        <p:cTn id="123" dur="500" fill="hold"/>
                                        <p:tgtEl>
                                          <p:spTgt spid="155">
                                            <p:bg/>
                                          </p:spTgt>
                                        </p:tgtEl>
                                        <p:attrNameLst>
                                          <p:attrName>ppt_h</p:attrName>
                                        </p:attrNameLst>
                                      </p:cBhvr>
                                      <p:tavLst>
                                        <p:tav tm="0">
                                          <p:val>
                                            <p:strVal val="#ppt_h"/>
                                          </p:val>
                                        </p:tav>
                                        <p:tav tm="100000">
                                          <p:val>
                                            <p:strVal val="#ppt_h"/>
                                          </p:val>
                                        </p:tav>
                                      </p:tavLst>
                                    </p:anim>
                                  </p:childTnLst>
                                </p:cTn>
                              </p:par>
                              <p:par>
                                <p:cTn id="124" presetID="10" presetClass="entr" presetSubtype="0" fill="hold" grpId="0" nodeType="withEffect">
                                  <p:stCondLst>
                                    <p:cond delay="1000"/>
                                  </p:stCondLst>
                                  <p:childTnLst>
                                    <p:set>
                                      <p:cBhvr>
                                        <p:cTn id="125" dur="1" fill="hold">
                                          <p:stCondLst>
                                            <p:cond delay="0"/>
                                          </p:stCondLst>
                                        </p:cTn>
                                        <p:tgtEl>
                                          <p:spTgt spid="155">
                                            <p:txEl>
                                              <p:pRg st="0" end="0"/>
                                            </p:txEl>
                                          </p:spTgt>
                                        </p:tgtEl>
                                        <p:attrNameLst>
                                          <p:attrName>style.visibility</p:attrName>
                                        </p:attrNameLst>
                                      </p:cBhvr>
                                      <p:to>
                                        <p:strVal val="visible"/>
                                      </p:to>
                                    </p:set>
                                    <p:animEffect transition="in" filter="fade">
                                      <p:cBhvr>
                                        <p:cTn id="126" dur="500"/>
                                        <p:tgtEl>
                                          <p:spTgt spid="155">
                                            <p:txEl>
                                              <p:pRg st="0" end="0"/>
                                            </p:txEl>
                                          </p:spTgt>
                                        </p:tgtEl>
                                      </p:cBhvr>
                                    </p:animEffect>
                                  </p:childTnLst>
                                </p:cTn>
                              </p:par>
                              <p:par>
                                <p:cTn id="127" presetID="17" presetClass="entr" presetSubtype="8" fill="hold" grpId="0" nodeType="withEffect">
                                  <p:stCondLst>
                                    <p:cond delay="1000"/>
                                  </p:stCondLst>
                                  <p:childTnLst>
                                    <p:set>
                                      <p:cBhvr>
                                        <p:cTn id="128" dur="1" fill="hold">
                                          <p:stCondLst>
                                            <p:cond delay="0"/>
                                          </p:stCondLst>
                                        </p:cTn>
                                        <p:tgtEl>
                                          <p:spTgt spid="156">
                                            <p:bg/>
                                          </p:spTgt>
                                        </p:tgtEl>
                                        <p:attrNameLst>
                                          <p:attrName>style.visibility</p:attrName>
                                        </p:attrNameLst>
                                      </p:cBhvr>
                                      <p:to>
                                        <p:strVal val="visible"/>
                                      </p:to>
                                    </p:set>
                                    <p:anim calcmode="lin" valueType="num">
                                      <p:cBhvr>
                                        <p:cTn id="129" dur="500" fill="hold"/>
                                        <p:tgtEl>
                                          <p:spTgt spid="156">
                                            <p:bg/>
                                          </p:spTgt>
                                        </p:tgtEl>
                                        <p:attrNameLst>
                                          <p:attrName>ppt_x</p:attrName>
                                        </p:attrNameLst>
                                      </p:cBhvr>
                                      <p:tavLst>
                                        <p:tav tm="0">
                                          <p:val>
                                            <p:strVal val="#ppt_x-#ppt_w/2"/>
                                          </p:val>
                                        </p:tav>
                                        <p:tav tm="100000">
                                          <p:val>
                                            <p:strVal val="#ppt_x"/>
                                          </p:val>
                                        </p:tav>
                                      </p:tavLst>
                                    </p:anim>
                                    <p:anim calcmode="lin" valueType="num">
                                      <p:cBhvr>
                                        <p:cTn id="130" dur="500" fill="hold"/>
                                        <p:tgtEl>
                                          <p:spTgt spid="156">
                                            <p:bg/>
                                          </p:spTgt>
                                        </p:tgtEl>
                                        <p:attrNameLst>
                                          <p:attrName>ppt_y</p:attrName>
                                        </p:attrNameLst>
                                      </p:cBhvr>
                                      <p:tavLst>
                                        <p:tav tm="0">
                                          <p:val>
                                            <p:strVal val="#ppt_y"/>
                                          </p:val>
                                        </p:tav>
                                        <p:tav tm="100000">
                                          <p:val>
                                            <p:strVal val="#ppt_y"/>
                                          </p:val>
                                        </p:tav>
                                      </p:tavLst>
                                    </p:anim>
                                    <p:anim calcmode="lin" valueType="num">
                                      <p:cBhvr>
                                        <p:cTn id="131" dur="500" fill="hold"/>
                                        <p:tgtEl>
                                          <p:spTgt spid="156">
                                            <p:bg/>
                                          </p:spTgt>
                                        </p:tgtEl>
                                        <p:attrNameLst>
                                          <p:attrName>ppt_w</p:attrName>
                                        </p:attrNameLst>
                                      </p:cBhvr>
                                      <p:tavLst>
                                        <p:tav tm="0">
                                          <p:val>
                                            <p:fltVal val="0"/>
                                          </p:val>
                                        </p:tav>
                                        <p:tav tm="100000">
                                          <p:val>
                                            <p:strVal val="#ppt_w"/>
                                          </p:val>
                                        </p:tav>
                                      </p:tavLst>
                                    </p:anim>
                                    <p:anim calcmode="lin" valueType="num">
                                      <p:cBhvr>
                                        <p:cTn id="132" dur="500" fill="hold"/>
                                        <p:tgtEl>
                                          <p:spTgt spid="156">
                                            <p:bg/>
                                          </p:spTgt>
                                        </p:tgtEl>
                                        <p:attrNameLst>
                                          <p:attrName>ppt_h</p:attrName>
                                        </p:attrNameLst>
                                      </p:cBhvr>
                                      <p:tavLst>
                                        <p:tav tm="0">
                                          <p:val>
                                            <p:strVal val="#ppt_h"/>
                                          </p:val>
                                        </p:tav>
                                        <p:tav tm="100000">
                                          <p:val>
                                            <p:strVal val="#ppt_h"/>
                                          </p:val>
                                        </p:tav>
                                      </p:tavLst>
                                    </p:anim>
                                  </p:childTnLst>
                                </p:cTn>
                              </p:par>
                              <p:par>
                                <p:cTn id="133" presetID="10" presetClass="entr" presetSubtype="0" fill="hold" grpId="0" nodeType="withEffect">
                                  <p:stCondLst>
                                    <p:cond delay="1500"/>
                                  </p:stCondLst>
                                  <p:childTnLst>
                                    <p:set>
                                      <p:cBhvr>
                                        <p:cTn id="134" dur="1" fill="hold">
                                          <p:stCondLst>
                                            <p:cond delay="0"/>
                                          </p:stCondLst>
                                        </p:cTn>
                                        <p:tgtEl>
                                          <p:spTgt spid="156">
                                            <p:txEl>
                                              <p:pRg st="0" end="0"/>
                                            </p:txEl>
                                          </p:spTgt>
                                        </p:tgtEl>
                                        <p:attrNameLst>
                                          <p:attrName>style.visibility</p:attrName>
                                        </p:attrNameLst>
                                      </p:cBhvr>
                                      <p:to>
                                        <p:strVal val="visible"/>
                                      </p:to>
                                    </p:set>
                                    <p:animEffect transition="in" filter="fade">
                                      <p:cBhvr>
                                        <p:cTn id="135" dur="500"/>
                                        <p:tgtEl>
                                          <p:spTgt spid="156">
                                            <p:txEl>
                                              <p:pRg st="0" end="0"/>
                                            </p:txEl>
                                          </p:spTgt>
                                        </p:tgtEl>
                                      </p:cBhvr>
                                    </p:animEffect>
                                  </p:childTnLst>
                                </p:cTn>
                              </p:par>
                              <p:par>
                                <p:cTn id="136" presetID="17" presetClass="entr" presetSubtype="8" fill="hold" grpId="0" nodeType="withEffect">
                                  <p:stCondLst>
                                    <p:cond delay="1500"/>
                                  </p:stCondLst>
                                  <p:childTnLst>
                                    <p:set>
                                      <p:cBhvr>
                                        <p:cTn id="137" dur="1" fill="hold">
                                          <p:stCondLst>
                                            <p:cond delay="0"/>
                                          </p:stCondLst>
                                        </p:cTn>
                                        <p:tgtEl>
                                          <p:spTgt spid="157">
                                            <p:bg/>
                                          </p:spTgt>
                                        </p:tgtEl>
                                        <p:attrNameLst>
                                          <p:attrName>style.visibility</p:attrName>
                                        </p:attrNameLst>
                                      </p:cBhvr>
                                      <p:to>
                                        <p:strVal val="visible"/>
                                      </p:to>
                                    </p:set>
                                    <p:anim calcmode="lin" valueType="num">
                                      <p:cBhvr>
                                        <p:cTn id="138" dur="500" fill="hold"/>
                                        <p:tgtEl>
                                          <p:spTgt spid="157">
                                            <p:bg/>
                                          </p:spTgt>
                                        </p:tgtEl>
                                        <p:attrNameLst>
                                          <p:attrName>ppt_x</p:attrName>
                                        </p:attrNameLst>
                                      </p:cBhvr>
                                      <p:tavLst>
                                        <p:tav tm="0">
                                          <p:val>
                                            <p:strVal val="#ppt_x-#ppt_w/2"/>
                                          </p:val>
                                        </p:tav>
                                        <p:tav tm="100000">
                                          <p:val>
                                            <p:strVal val="#ppt_x"/>
                                          </p:val>
                                        </p:tav>
                                      </p:tavLst>
                                    </p:anim>
                                    <p:anim calcmode="lin" valueType="num">
                                      <p:cBhvr>
                                        <p:cTn id="139" dur="500" fill="hold"/>
                                        <p:tgtEl>
                                          <p:spTgt spid="157">
                                            <p:bg/>
                                          </p:spTgt>
                                        </p:tgtEl>
                                        <p:attrNameLst>
                                          <p:attrName>ppt_y</p:attrName>
                                        </p:attrNameLst>
                                      </p:cBhvr>
                                      <p:tavLst>
                                        <p:tav tm="0">
                                          <p:val>
                                            <p:strVal val="#ppt_y"/>
                                          </p:val>
                                        </p:tav>
                                        <p:tav tm="100000">
                                          <p:val>
                                            <p:strVal val="#ppt_y"/>
                                          </p:val>
                                        </p:tav>
                                      </p:tavLst>
                                    </p:anim>
                                    <p:anim calcmode="lin" valueType="num">
                                      <p:cBhvr>
                                        <p:cTn id="140" dur="500" fill="hold"/>
                                        <p:tgtEl>
                                          <p:spTgt spid="157">
                                            <p:bg/>
                                          </p:spTgt>
                                        </p:tgtEl>
                                        <p:attrNameLst>
                                          <p:attrName>ppt_w</p:attrName>
                                        </p:attrNameLst>
                                      </p:cBhvr>
                                      <p:tavLst>
                                        <p:tav tm="0">
                                          <p:val>
                                            <p:fltVal val="0"/>
                                          </p:val>
                                        </p:tav>
                                        <p:tav tm="100000">
                                          <p:val>
                                            <p:strVal val="#ppt_w"/>
                                          </p:val>
                                        </p:tav>
                                      </p:tavLst>
                                    </p:anim>
                                    <p:anim calcmode="lin" valueType="num">
                                      <p:cBhvr>
                                        <p:cTn id="141" dur="500" fill="hold"/>
                                        <p:tgtEl>
                                          <p:spTgt spid="157">
                                            <p:bg/>
                                          </p:spTgt>
                                        </p:tgtEl>
                                        <p:attrNameLst>
                                          <p:attrName>ppt_h</p:attrName>
                                        </p:attrNameLst>
                                      </p:cBhvr>
                                      <p:tavLst>
                                        <p:tav tm="0">
                                          <p:val>
                                            <p:strVal val="#ppt_h"/>
                                          </p:val>
                                        </p:tav>
                                        <p:tav tm="100000">
                                          <p:val>
                                            <p:strVal val="#ppt_h"/>
                                          </p:val>
                                        </p:tav>
                                      </p:tavLst>
                                    </p:anim>
                                  </p:childTnLst>
                                </p:cTn>
                              </p:par>
                              <p:par>
                                <p:cTn id="142" presetID="10" presetClass="entr" presetSubtype="0" fill="hold" grpId="0" nodeType="withEffect">
                                  <p:stCondLst>
                                    <p:cond delay="2000"/>
                                  </p:stCondLst>
                                  <p:childTnLst>
                                    <p:set>
                                      <p:cBhvr>
                                        <p:cTn id="143" dur="1" fill="hold">
                                          <p:stCondLst>
                                            <p:cond delay="0"/>
                                          </p:stCondLst>
                                        </p:cTn>
                                        <p:tgtEl>
                                          <p:spTgt spid="157">
                                            <p:txEl>
                                              <p:pRg st="0" end="0"/>
                                            </p:txEl>
                                          </p:spTgt>
                                        </p:tgtEl>
                                        <p:attrNameLst>
                                          <p:attrName>style.visibility</p:attrName>
                                        </p:attrNameLst>
                                      </p:cBhvr>
                                      <p:to>
                                        <p:strVal val="visible"/>
                                      </p:to>
                                    </p:set>
                                    <p:animEffect transition="in" filter="fade">
                                      <p:cBhvr>
                                        <p:cTn id="144" dur="500"/>
                                        <p:tgtEl>
                                          <p:spTgt spid="157">
                                            <p:txEl>
                                              <p:pRg st="0" end="0"/>
                                            </p:txEl>
                                          </p:spTgt>
                                        </p:tgtEl>
                                      </p:cBhvr>
                                    </p:animEffect>
                                  </p:childTnLst>
                                </p:cTn>
                              </p:par>
                              <p:par>
                                <p:cTn id="145" presetID="17" presetClass="entr" presetSubtype="8" fill="hold" grpId="0" nodeType="withEffect">
                                  <p:stCondLst>
                                    <p:cond delay="2000"/>
                                  </p:stCondLst>
                                  <p:childTnLst>
                                    <p:set>
                                      <p:cBhvr>
                                        <p:cTn id="146" dur="1" fill="hold">
                                          <p:stCondLst>
                                            <p:cond delay="0"/>
                                          </p:stCondLst>
                                        </p:cTn>
                                        <p:tgtEl>
                                          <p:spTgt spid="153">
                                            <p:bg/>
                                          </p:spTgt>
                                        </p:tgtEl>
                                        <p:attrNameLst>
                                          <p:attrName>style.visibility</p:attrName>
                                        </p:attrNameLst>
                                      </p:cBhvr>
                                      <p:to>
                                        <p:strVal val="visible"/>
                                      </p:to>
                                    </p:set>
                                    <p:anim calcmode="lin" valueType="num">
                                      <p:cBhvr>
                                        <p:cTn id="147" dur="500" fill="hold"/>
                                        <p:tgtEl>
                                          <p:spTgt spid="153">
                                            <p:bg/>
                                          </p:spTgt>
                                        </p:tgtEl>
                                        <p:attrNameLst>
                                          <p:attrName>ppt_x</p:attrName>
                                        </p:attrNameLst>
                                      </p:cBhvr>
                                      <p:tavLst>
                                        <p:tav tm="0">
                                          <p:val>
                                            <p:strVal val="#ppt_x-#ppt_w/2"/>
                                          </p:val>
                                        </p:tav>
                                        <p:tav tm="100000">
                                          <p:val>
                                            <p:strVal val="#ppt_x"/>
                                          </p:val>
                                        </p:tav>
                                      </p:tavLst>
                                    </p:anim>
                                    <p:anim calcmode="lin" valueType="num">
                                      <p:cBhvr>
                                        <p:cTn id="148" dur="500" fill="hold"/>
                                        <p:tgtEl>
                                          <p:spTgt spid="153">
                                            <p:bg/>
                                          </p:spTgt>
                                        </p:tgtEl>
                                        <p:attrNameLst>
                                          <p:attrName>ppt_y</p:attrName>
                                        </p:attrNameLst>
                                      </p:cBhvr>
                                      <p:tavLst>
                                        <p:tav tm="0">
                                          <p:val>
                                            <p:strVal val="#ppt_y"/>
                                          </p:val>
                                        </p:tav>
                                        <p:tav tm="100000">
                                          <p:val>
                                            <p:strVal val="#ppt_y"/>
                                          </p:val>
                                        </p:tav>
                                      </p:tavLst>
                                    </p:anim>
                                    <p:anim calcmode="lin" valueType="num">
                                      <p:cBhvr>
                                        <p:cTn id="149" dur="500" fill="hold"/>
                                        <p:tgtEl>
                                          <p:spTgt spid="153">
                                            <p:bg/>
                                          </p:spTgt>
                                        </p:tgtEl>
                                        <p:attrNameLst>
                                          <p:attrName>ppt_w</p:attrName>
                                        </p:attrNameLst>
                                      </p:cBhvr>
                                      <p:tavLst>
                                        <p:tav tm="0">
                                          <p:val>
                                            <p:fltVal val="0"/>
                                          </p:val>
                                        </p:tav>
                                        <p:tav tm="100000">
                                          <p:val>
                                            <p:strVal val="#ppt_w"/>
                                          </p:val>
                                        </p:tav>
                                      </p:tavLst>
                                    </p:anim>
                                    <p:anim calcmode="lin" valueType="num">
                                      <p:cBhvr>
                                        <p:cTn id="150" dur="500" fill="hold"/>
                                        <p:tgtEl>
                                          <p:spTgt spid="153">
                                            <p:bg/>
                                          </p:spTgt>
                                        </p:tgtEl>
                                        <p:attrNameLst>
                                          <p:attrName>ppt_h</p:attrName>
                                        </p:attrNameLst>
                                      </p:cBhvr>
                                      <p:tavLst>
                                        <p:tav tm="0">
                                          <p:val>
                                            <p:strVal val="#ppt_h"/>
                                          </p:val>
                                        </p:tav>
                                        <p:tav tm="100000">
                                          <p:val>
                                            <p:strVal val="#ppt_h"/>
                                          </p:val>
                                        </p:tav>
                                      </p:tavLst>
                                    </p:anim>
                                  </p:childTnLst>
                                </p:cTn>
                              </p:par>
                              <p:par>
                                <p:cTn id="151" presetID="10" presetClass="entr" presetSubtype="0" fill="hold" grpId="0" nodeType="withEffect">
                                  <p:stCondLst>
                                    <p:cond delay="2500"/>
                                  </p:stCondLst>
                                  <p:childTnLst>
                                    <p:set>
                                      <p:cBhvr>
                                        <p:cTn id="152" dur="1" fill="hold">
                                          <p:stCondLst>
                                            <p:cond delay="0"/>
                                          </p:stCondLst>
                                        </p:cTn>
                                        <p:tgtEl>
                                          <p:spTgt spid="153">
                                            <p:txEl>
                                              <p:pRg st="0" end="0"/>
                                            </p:txEl>
                                          </p:spTgt>
                                        </p:tgtEl>
                                        <p:attrNameLst>
                                          <p:attrName>style.visibility</p:attrName>
                                        </p:attrNameLst>
                                      </p:cBhvr>
                                      <p:to>
                                        <p:strVal val="visible"/>
                                      </p:to>
                                    </p:set>
                                    <p:animEffect transition="in" filter="fade">
                                      <p:cBhvr>
                                        <p:cTn id="153" dur="500"/>
                                        <p:tgtEl>
                                          <p:spTgt spid="153">
                                            <p:txEl>
                                              <p:pRg st="0" end="0"/>
                                            </p:txEl>
                                          </p:spTgt>
                                        </p:tgtEl>
                                      </p:cBhvr>
                                    </p:animEffect>
                                  </p:childTnLst>
                                </p:cTn>
                              </p:par>
                              <p:par>
                                <p:cTn id="154" presetID="17" presetClass="entr" presetSubtype="8" fill="hold" grpId="0" nodeType="withEffect">
                                  <p:stCondLst>
                                    <p:cond delay="2500"/>
                                  </p:stCondLst>
                                  <p:childTnLst>
                                    <p:set>
                                      <p:cBhvr>
                                        <p:cTn id="155" dur="1" fill="hold">
                                          <p:stCondLst>
                                            <p:cond delay="0"/>
                                          </p:stCondLst>
                                        </p:cTn>
                                        <p:tgtEl>
                                          <p:spTgt spid="158">
                                            <p:bg/>
                                          </p:spTgt>
                                        </p:tgtEl>
                                        <p:attrNameLst>
                                          <p:attrName>style.visibility</p:attrName>
                                        </p:attrNameLst>
                                      </p:cBhvr>
                                      <p:to>
                                        <p:strVal val="visible"/>
                                      </p:to>
                                    </p:set>
                                    <p:anim calcmode="lin" valueType="num">
                                      <p:cBhvr>
                                        <p:cTn id="156" dur="500" fill="hold"/>
                                        <p:tgtEl>
                                          <p:spTgt spid="158">
                                            <p:bg/>
                                          </p:spTgt>
                                        </p:tgtEl>
                                        <p:attrNameLst>
                                          <p:attrName>ppt_x</p:attrName>
                                        </p:attrNameLst>
                                      </p:cBhvr>
                                      <p:tavLst>
                                        <p:tav tm="0">
                                          <p:val>
                                            <p:strVal val="#ppt_x-#ppt_w/2"/>
                                          </p:val>
                                        </p:tav>
                                        <p:tav tm="100000">
                                          <p:val>
                                            <p:strVal val="#ppt_x"/>
                                          </p:val>
                                        </p:tav>
                                      </p:tavLst>
                                    </p:anim>
                                    <p:anim calcmode="lin" valueType="num">
                                      <p:cBhvr>
                                        <p:cTn id="157" dur="500" fill="hold"/>
                                        <p:tgtEl>
                                          <p:spTgt spid="158">
                                            <p:bg/>
                                          </p:spTgt>
                                        </p:tgtEl>
                                        <p:attrNameLst>
                                          <p:attrName>ppt_y</p:attrName>
                                        </p:attrNameLst>
                                      </p:cBhvr>
                                      <p:tavLst>
                                        <p:tav tm="0">
                                          <p:val>
                                            <p:strVal val="#ppt_y"/>
                                          </p:val>
                                        </p:tav>
                                        <p:tav tm="100000">
                                          <p:val>
                                            <p:strVal val="#ppt_y"/>
                                          </p:val>
                                        </p:tav>
                                      </p:tavLst>
                                    </p:anim>
                                    <p:anim calcmode="lin" valueType="num">
                                      <p:cBhvr>
                                        <p:cTn id="158" dur="500" fill="hold"/>
                                        <p:tgtEl>
                                          <p:spTgt spid="158">
                                            <p:bg/>
                                          </p:spTgt>
                                        </p:tgtEl>
                                        <p:attrNameLst>
                                          <p:attrName>ppt_w</p:attrName>
                                        </p:attrNameLst>
                                      </p:cBhvr>
                                      <p:tavLst>
                                        <p:tav tm="0">
                                          <p:val>
                                            <p:fltVal val="0"/>
                                          </p:val>
                                        </p:tav>
                                        <p:tav tm="100000">
                                          <p:val>
                                            <p:strVal val="#ppt_w"/>
                                          </p:val>
                                        </p:tav>
                                      </p:tavLst>
                                    </p:anim>
                                    <p:anim calcmode="lin" valueType="num">
                                      <p:cBhvr>
                                        <p:cTn id="159" dur="500" fill="hold"/>
                                        <p:tgtEl>
                                          <p:spTgt spid="158">
                                            <p:bg/>
                                          </p:spTgt>
                                        </p:tgtEl>
                                        <p:attrNameLst>
                                          <p:attrName>ppt_h</p:attrName>
                                        </p:attrNameLst>
                                      </p:cBhvr>
                                      <p:tavLst>
                                        <p:tav tm="0">
                                          <p:val>
                                            <p:strVal val="#ppt_h"/>
                                          </p:val>
                                        </p:tav>
                                        <p:tav tm="100000">
                                          <p:val>
                                            <p:strVal val="#ppt_h"/>
                                          </p:val>
                                        </p:tav>
                                      </p:tavLst>
                                    </p:anim>
                                  </p:childTnLst>
                                </p:cTn>
                              </p:par>
                              <p:par>
                                <p:cTn id="160" presetID="10" presetClass="entr" presetSubtype="0" fill="hold" grpId="0" nodeType="withEffect">
                                  <p:stCondLst>
                                    <p:cond delay="30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tmplLst>
          <p:tmpl>
            <p:tnLst>
              <p:par>
                <p:cTn presetID="2" presetClass="entr" presetSubtype="8" decel="10000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0-#ppt_w/2"/>
                          </p:val>
                        </p:tav>
                        <p:tav tm="100000">
                          <p:val>
                            <p:strVal val="#ppt_x"/>
                          </p:val>
                        </p:tav>
                      </p:tavLst>
                    </p:anim>
                    <p:anim calcmode="lin" valueType="num">
                      <p:cBhvr additive="base">
                        <p:cTn dur="500" fill="hold"/>
                        <p:tgtEl>
                          <p:spTgt spid="82"/>
                        </p:tgtEl>
                        <p:attrNameLst>
                          <p:attrName>ppt_y</p:attrName>
                        </p:attrNameLst>
                      </p:cBhvr>
                      <p:tavLst>
                        <p:tav tm="0">
                          <p:val>
                            <p:strVal val="#ppt_y"/>
                          </p:val>
                        </p:tav>
                        <p:tav tm="100000">
                          <p:val>
                            <p:strVal val="#ppt_y"/>
                          </p:val>
                        </p:tav>
                      </p:tavLst>
                    </p:anim>
                  </p:childTnLst>
                </p:cTn>
              </p:par>
            </p:tnLst>
          </p:tmpl>
        </p:tmplLst>
      </p:bldP>
      <p:bldP spid="89" grpId="0" uiExpand="1" build="p" animBg="1">
        <p:tmplLst>
          <p:tmpl>
            <p:tnLst>
              <p:par>
                <p:cTn presetID="17" presetClass="entr" presetSubtype="8"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500" fill="hold"/>
                        <p:tgtEl>
                          <p:spTgt spid="89"/>
                        </p:tgtEl>
                        <p:attrNameLst>
                          <p:attrName>ppt_x</p:attrName>
                        </p:attrNameLst>
                      </p:cBhvr>
                      <p:tavLst>
                        <p:tav tm="0">
                          <p:val>
                            <p:strVal val="#ppt_x-#ppt_w/2"/>
                          </p:val>
                        </p:tav>
                        <p:tav tm="100000">
                          <p:val>
                            <p:strVal val="#ppt_x"/>
                          </p:val>
                        </p:tav>
                      </p:tavLst>
                    </p:anim>
                    <p:anim calcmode="lin" valueType="num">
                      <p:cBhvr>
                        <p:cTn dur="500" fill="hold"/>
                        <p:tgtEl>
                          <p:spTgt spid="89"/>
                        </p:tgtEl>
                        <p:attrNameLst>
                          <p:attrName>ppt_y</p:attrName>
                        </p:attrNameLst>
                      </p:cBhvr>
                      <p:tavLst>
                        <p:tav tm="0">
                          <p:val>
                            <p:strVal val="#ppt_y"/>
                          </p:val>
                        </p:tav>
                        <p:tav tm="100000">
                          <p:val>
                            <p:strVal val="#ppt_y"/>
                          </p:val>
                        </p:tav>
                      </p:tavLst>
                    </p:anim>
                    <p:anim calcmode="lin" valueType="num">
                      <p:cBhvr>
                        <p:cTn dur="500" fill="hold"/>
                        <p:tgtEl>
                          <p:spTgt spid="89"/>
                        </p:tgtEl>
                        <p:attrNameLst>
                          <p:attrName>ppt_w</p:attrName>
                        </p:attrNameLst>
                      </p:cBhvr>
                      <p:tavLst>
                        <p:tav tm="0">
                          <p:val>
                            <p:fltVal val="0"/>
                          </p:val>
                        </p:tav>
                        <p:tav tm="100000">
                          <p:val>
                            <p:strVal val="#ppt_w"/>
                          </p:val>
                        </p:tav>
                      </p:tavLst>
                    </p:anim>
                    <p:anim calcmode="lin" valueType="num">
                      <p:cBhvr>
                        <p:cTn dur="500" fill="hold"/>
                        <p:tgtEl>
                          <p:spTgt spid="89"/>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128" grpId="0" animBg="1">
        <p:tmplLst>
          <p:tmpl>
            <p:tnLst>
              <p:par>
                <p:cTn presetID="2" presetClass="entr" presetSubtype="8" decel="100000" fill="hold" nodeType="withEffect">
                  <p:stCondLst>
                    <p:cond delay="15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fill="hold"/>
                        <p:tgtEl>
                          <p:spTgt spid="128"/>
                        </p:tgtEl>
                        <p:attrNameLst>
                          <p:attrName>ppt_x</p:attrName>
                        </p:attrNameLst>
                      </p:cBhvr>
                      <p:tavLst>
                        <p:tav tm="0">
                          <p:val>
                            <p:strVal val="0-#ppt_w/2"/>
                          </p:val>
                        </p:tav>
                        <p:tav tm="100000">
                          <p:val>
                            <p:strVal val="#ppt_x"/>
                          </p:val>
                        </p:tav>
                      </p:tavLst>
                    </p:anim>
                    <p:anim calcmode="lin" valueType="num">
                      <p:cBhvr additive="base">
                        <p:cTn dur="500" fill="hold"/>
                        <p:tgtEl>
                          <p:spTgt spid="128"/>
                        </p:tgtEl>
                        <p:attrNameLst>
                          <p:attrName>ppt_y</p:attrName>
                        </p:attrNameLst>
                      </p:cBhvr>
                      <p:tavLst>
                        <p:tav tm="0">
                          <p:val>
                            <p:strVal val="#ppt_y"/>
                          </p:val>
                        </p:tav>
                        <p:tav tm="100000">
                          <p:val>
                            <p:strVal val="#ppt_y"/>
                          </p:val>
                        </p:tav>
                      </p:tavLst>
                    </p:anim>
                  </p:childTnLst>
                </p:cTn>
              </p:par>
            </p:tnLst>
          </p:tmpl>
        </p:tmplLst>
      </p:bldP>
      <p:bldP spid="130" grpId="0" animBg="1">
        <p:tmplLst>
          <p:tmpl>
            <p:tnLst>
              <p:par>
                <p:cTn presetID="2" presetClass="entr" presetSubtype="8" decel="100000" fill="hold" nodeType="withEffect">
                  <p:stCondLst>
                    <p:cond delay="30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fill="hold"/>
                        <p:tgtEl>
                          <p:spTgt spid="130"/>
                        </p:tgtEl>
                        <p:attrNameLst>
                          <p:attrName>ppt_x</p:attrName>
                        </p:attrNameLst>
                      </p:cBhvr>
                      <p:tavLst>
                        <p:tav tm="0">
                          <p:val>
                            <p:strVal val="0-#ppt_w/2"/>
                          </p:val>
                        </p:tav>
                        <p:tav tm="100000">
                          <p:val>
                            <p:strVal val="#ppt_x"/>
                          </p:val>
                        </p:tav>
                      </p:tavLst>
                    </p:anim>
                    <p:anim calcmode="lin" valueType="num">
                      <p:cBhvr additive="base">
                        <p:cTn dur="500" fill="hold"/>
                        <p:tgtEl>
                          <p:spTgt spid="130"/>
                        </p:tgtEl>
                        <p:attrNameLst>
                          <p:attrName>ppt_y</p:attrName>
                        </p:attrNameLst>
                      </p:cBhvr>
                      <p:tavLst>
                        <p:tav tm="0">
                          <p:val>
                            <p:strVal val="#ppt_y"/>
                          </p:val>
                        </p:tav>
                        <p:tav tm="100000">
                          <p:val>
                            <p:strVal val="#ppt_y"/>
                          </p:val>
                        </p:tav>
                      </p:tavLst>
                    </p:anim>
                  </p:childTnLst>
                </p:cTn>
              </p:par>
            </p:tnLst>
          </p:tmpl>
        </p:tmplLst>
      </p:bldP>
      <p:bldP spid="132" grpId="0" animBg="1">
        <p:tmplLst>
          <p:tmpl>
            <p:tnLst>
              <p:par>
                <p:cTn presetID="2" presetClass="entr" presetSubtype="8" decel="100000" fill="hold" nodeType="withEffect">
                  <p:stCondLst>
                    <p:cond delay="45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fill="hold"/>
                        <p:tgtEl>
                          <p:spTgt spid="132"/>
                        </p:tgtEl>
                        <p:attrNameLst>
                          <p:attrName>ppt_x</p:attrName>
                        </p:attrNameLst>
                      </p:cBhvr>
                      <p:tavLst>
                        <p:tav tm="0">
                          <p:val>
                            <p:strVal val="0-#ppt_w/2"/>
                          </p:val>
                        </p:tav>
                        <p:tav tm="100000">
                          <p:val>
                            <p:strVal val="#ppt_x"/>
                          </p:val>
                        </p:tav>
                      </p:tavLst>
                    </p:anim>
                    <p:anim calcmode="lin" valueType="num">
                      <p:cBhvr additive="base">
                        <p:cTn dur="500" fill="hold"/>
                        <p:tgtEl>
                          <p:spTgt spid="132"/>
                        </p:tgtEl>
                        <p:attrNameLst>
                          <p:attrName>ppt_y</p:attrName>
                        </p:attrNameLst>
                      </p:cBhvr>
                      <p:tavLst>
                        <p:tav tm="0">
                          <p:val>
                            <p:strVal val="#ppt_y"/>
                          </p:val>
                        </p:tav>
                        <p:tav tm="100000">
                          <p:val>
                            <p:strVal val="#ppt_y"/>
                          </p:val>
                        </p:tav>
                      </p:tavLst>
                    </p:anim>
                  </p:childTnLst>
                </p:cTn>
              </p:par>
            </p:tnLst>
          </p:tmpl>
        </p:tmplLst>
      </p:bldP>
      <p:bldP spid="134" grpId="0" animBg="1">
        <p:tmplLst>
          <p:tmpl>
            <p:tnLst>
              <p:par>
                <p:cTn presetID="2" presetClass="entr" presetSubtype="8" decel="100000" fill="hold" nodeType="withEffect">
                  <p:stCondLst>
                    <p:cond delay="60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fill="hold"/>
                        <p:tgtEl>
                          <p:spTgt spid="134"/>
                        </p:tgtEl>
                        <p:attrNameLst>
                          <p:attrName>ppt_x</p:attrName>
                        </p:attrNameLst>
                      </p:cBhvr>
                      <p:tavLst>
                        <p:tav tm="0">
                          <p:val>
                            <p:strVal val="0-#ppt_w/2"/>
                          </p:val>
                        </p:tav>
                        <p:tav tm="100000">
                          <p:val>
                            <p:strVal val="#ppt_x"/>
                          </p:val>
                        </p:tav>
                      </p:tavLst>
                    </p:anim>
                    <p:anim calcmode="lin" valueType="num">
                      <p:cBhvr additive="base">
                        <p:cTn dur="500" fill="hold"/>
                        <p:tgtEl>
                          <p:spTgt spid="134"/>
                        </p:tgtEl>
                        <p:attrNameLst>
                          <p:attrName>ppt_y</p:attrName>
                        </p:attrNameLst>
                      </p:cBhvr>
                      <p:tavLst>
                        <p:tav tm="0">
                          <p:val>
                            <p:strVal val="#ppt_y"/>
                          </p:val>
                        </p:tav>
                        <p:tav tm="100000">
                          <p:val>
                            <p:strVal val="#ppt_y"/>
                          </p:val>
                        </p:tav>
                      </p:tavLst>
                    </p:anim>
                  </p:childTnLst>
                </p:cTn>
              </p:par>
            </p:tnLst>
          </p:tmpl>
        </p:tmplLst>
      </p:bldP>
      <p:bldP spid="135" grpId="0" uiExpand="1" build="p" animBg="1">
        <p:tmplLst>
          <p:tmpl>
            <p:tnLst>
              <p:par>
                <p:cTn presetID="17" presetClass="entr" presetSubtype="8" fill="hold" nodeType="withEffect">
                  <p:stCondLst>
                    <p:cond delay="2000"/>
                  </p:stCondLst>
                  <p:childTnLst>
                    <p:set>
                      <p:cBhvr>
                        <p:cTn dur="1" fill="hold">
                          <p:stCondLst>
                            <p:cond delay="0"/>
                          </p:stCondLst>
                        </p:cTn>
                        <p:tgtEl>
                          <p:spTgt spid="135"/>
                        </p:tgtEl>
                        <p:attrNameLst>
                          <p:attrName>style.visibility</p:attrName>
                        </p:attrNameLst>
                      </p:cBhvr>
                      <p:to>
                        <p:strVal val="visible"/>
                      </p:to>
                    </p:set>
                    <p:anim calcmode="lin" valueType="num">
                      <p:cBhvr>
                        <p:cTn dur="500" fill="hold"/>
                        <p:tgtEl>
                          <p:spTgt spid="135"/>
                        </p:tgtEl>
                        <p:attrNameLst>
                          <p:attrName>ppt_x</p:attrName>
                        </p:attrNameLst>
                      </p:cBhvr>
                      <p:tavLst>
                        <p:tav tm="0">
                          <p:val>
                            <p:strVal val="#ppt_x-#ppt_w/2"/>
                          </p:val>
                        </p:tav>
                        <p:tav tm="100000">
                          <p:val>
                            <p:strVal val="#ppt_x"/>
                          </p:val>
                        </p:tav>
                      </p:tavLst>
                    </p:anim>
                    <p:anim calcmode="lin" valueType="num">
                      <p:cBhvr>
                        <p:cTn dur="500" fill="hold"/>
                        <p:tgtEl>
                          <p:spTgt spid="135"/>
                        </p:tgtEl>
                        <p:attrNameLst>
                          <p:attrName>ppt_y</p:attrName>
                        </p:attrNameLst>
                      </p:cBhvr>
                      <p:tavLst>
                        <p:tav tm="0">
                          <p:val>
                            <p:strVal val="#ppt_y"/>
                          </p:val>
                        </p:tav>
                        <p:tav tm="100000">
                          <p:val>
                            <p:strVal val="#ppt_y"/>
                          </p:val>
                        </p:tav>
                      </p:tavLst>
                    </p:anim>
                    <p:anim calcmode="lin" valueType="num">
                      <p:cBhvr>
                        <p:cTn dur="500" fill="hold"/>
                        <p:tgtEl>
                          <p:spTgt spid="135"/>
                        </p:tgtEl>
                        <p:attrNameLst>
                          <p:attrName>ppt_w</p:attrName>
                        </p:attrNameLst>
                      </p:cBhvr>
                      <p:tavLst>
                        <p:tav tm="0">
                          <p:val>
                            <p:fltVal val="0"/>
                          </p:val>
                        </p:tav>
                        <p:tav tm="100000">
                          <p:val>
                            <p:strVal val="#ppt_w"/>
                          </p:val>
                        </p:tav>
                      </p:tavLst>
                    </p:anim>
                    <p:anim calcmode="lin" valueType="num">
                      <p:cBhvr>
                        <p:cTn dur="500" fill="hold"/>
                        <p:tgtEl>
                          <p:spTgt spid="135"/>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2500"/>
                  </p:stCondLst>
                  <p:childTnLst>
                    <p:set>
                      <p:cBhvr>
                        <p:cTn dur="1" fill="hold">
                          <p:stCondLst>
                            <p:cond delay="0"/>
                          </p:stCondLst>
                        </p:cTn>
                        <p:tgtEl>
                          <p:spTgt spid="135"/>
                        </p:tgtEl>
                        <p:attrNameLst>
                          <p:attrName>style.visibility</p:attrName>
                        </p:attrNameLst>
                      </p:cBhvr>
                      <p:to>
                        <p:strVal val="visible"/>
                      </p:to>
                    </p:set>
                    <p:animEffect transition="in" filter="fade">
                      <p:cBhvr>
                        <p:cTn dur="500"/>
                        <p:tgtEl>
                          <p:spTgt spid="135"/>
                        </p:tgtEl>
                      </p:cBhvr>
                    </p:animEffect>
                  </p:childTnLst>
                </p:cTn>
              </p:par>
            </p:tnLst>
          </p:tmpl>
        </p:tmplLst>
      </p:bldP>
      <p:bldP spid="136" grpId="0" animBg="1">
        <p:tmplLst>
          <p:tmpl>
            <p:tnLst>
              <p:par>
                <p:cTn presetID="2" presetClass="entr" presetSubtype="8" decel="100000" fill="hold" nodeType="withEffect">
                  <p:stCondLst>
                    <p:cond delay="75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fill="hold"/>
                        <p:tgtEl>
                          <p:spTgt spid="136"/>
                        </p:tgtEl>
                        <p:attrNameLst>
                          <p:attrName>ppt_x</p:attrName>
                        </p:attrNameLst>
                      </p:cBhvr>
                      <p:tavLst>
                        <p:tav tm="0">
                          <p:val>
                            <p:strVal val="0-#ppt_w/2"/>
                          </p:val>
                        </p:tav>
                        <p:tav tm="100000">
                          <p:val>
                            <p:strVal val="#ppt_x"/>
                          </p:val>
                        </p:tav>
                      </p:tavLst>
                    </p:anim>
                    <p:anim calcmode="lin" valueType="num">
                      <p:cBhvr additive="base">
                        <p:cTn dur="500" fill="hold"/>
                        <p:tgtEl>
                          <p:spTgt spid="136"/>
                        </p:tgtEl>
                        <p:attrNameLst>
                          <p:attrName>ppt_y</p:attrName>
                        </p:attrNameLst>
                      </p:cBhvr>
                      <p:tavLst>
                        <p:tav tm="0">
                          <p:val>
                            <p:strVal val="#ppt_y"/>
                          </p:val>
                        </p:tav>
                        <p:tav tm="100000">
                          <p:val>
                            <p:strVal val="#ppt_y"/>
                          </p:val>
                        </p:tav>
                      </p:tavLst>
                    </p:anim>
                  </p:childTnLst>
                </p:cTn>
              </p:par>
            </p:tnLst>
          </p:tmpl>
        </p:tmplLst>
      </p:bldP>
      <p:bldP spid="106" grpId="0" uiExpand="1" build="p" animBg="1">
        <p:tmplLst>
          <p:tmpl>
            <p:tnLst>
              <p:par>
                <p:cTn presetID="17" presetClass="entr" presetSubtype="8" fill="hold" nodeType="withEffect">
                  <p:stCondLst>
                    <p:cond delay="500"/>
                  </p:stCondLst>
                  <p:childTnLst>
                    <p:set>
                      <p:cBhvr>
                        <p:cTn dur="1" fill="hold">
                          <p:stCondLst>
                            <p:cond delay="0"/>
                          </p:stCondLst>
                        </p:cTn>
                        <p:tgtEl>
                          <p:spTgt spid="106"/>
                        </p:tgtEl>
                        <p:attrNameLst>
                          <p:attrName>style.visibility</p:attrName>
                        </p:attrNameLst>
                      </p:cBhvr>
                      <p:to>
                        <p:strVal val="visible"/>
                      </p:to>
                    </p:set>
                    <p:anim calcmode="lin" valueType="num">
                      <p:cBhvr>
                        <p:cTn dur="500" fill="hold"/>
                        <p:tgtEl>
                          <p:spTgt spid="106"/>
                        </p:tgtEl>
                        <p:attrNameLst>
                          <p:attrName>ppt_x</p:attrName>
                        </p:attrNameLst>
                      </p:cBhvr>
                      <p:tavLst>
                        <p:tav tm="0">
                          <p:val>
                            <p:strVal val="#ppt_x-#ppt_w/2"/>
                          </p:val>
                        </p:tav>
                        <p:tav tm="100000">
                          <p:val>
                            <p:strVal val="#ppt_x"/>
                          </p:val>
                        </p:tav>
                      </p:tavLst>
                    </p:anim>
                    <p:anim calcmode="lin" valueType="num">
                      <p:cBhvr>
                        <p:cTn dur="500" fill="hold"/>
                        <p:tgtEl>
                          <p:spTgt spid="106"/>
                        </p:tgtEl>
                        <p:attrNameLst>
                          <p:attrName>ppt_y</p:attrName>
                        </p:attrNameLst>
                      </p:cBhvr>
                      <p:tavLst>
                        <p:tav tm="0">
                          <p:val>
                            <p:strVal val="#ppt_y"/>
                          </p:val>
                        </p:tav>
                        <p:tav tm="100000">
                          <p:val>
                            <p:strVal val="#ppt_y"/>
                          </p:val>
                        </p:tav>
                      </p:tavLst>
                    </p:anim>
                    <p:anim calcmode="lin" valueType="num">
                      <p:cBhvr>
                        <p:cTn dur="500" fill="hold"/>
                        <p:tgtEl>
                          <p:spTgt spid="106"/>
                        </p:tgtEl>
                        <p:attrNameLst>
                          <p:attrName>ppt_w</p:attrName>
                        </p:attrNameLst>
                      </p:cBhvr>
                      <p:tavLst>
                        <p:tav tm="0">
                          <p:val>
                            <p:fltVal val="0"/>
                          </p:val>
                        </p:tav>
                        <p:tav tm="100000">
                          <p:val>
                            <p:strVal val="#ppt_w"/>
                          </p:val>
                        </p:tav>
                      </p:tavLst>
                    </p:anim>
                    <p:anim calcmode="lin" valueType="num">
                      <p:cBhvr>
                        <p:cTn dur="500" fill="hold"/>
                        <p:tgtEl>
                          <p:spTgt spid="106"/>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6"/>
                        </p:tgtEl>
                        <p:attrNameLst>
                          <p:attrName>style.visibility</p:attrName>
                        </p:attrNameLst>
                      </p:cBhvr>
                      <p:to>
                        <p:strVal val="visible"/>
                      </p:to>
                    </p:set>
                    <p:animEffect transition="in" filter="fade">
                      <p:cBhvr>
                        <p:cTn dur="500"/>
                        <p:tgtEl>
                          <p:spTgt spid="106"/>
                        </p:tgtEl>
                      </p:cBhvr>
                    </p:animEffect>
                  </p:childTnLst>
                </p:cTn>
              </p:par>
            </p:tnLst>
          </p:tmpl>
        </p:tmplLst>
      </p:bldP>
      <p:bldP spid="108" grpId="0" uiExpand="1" build="p" animBg="1">
        <p:tmplLst>
          <p:tmpl>
            <p:tnLst>
              <p:par>
                <p:cTn presetID="17" presetClass="entr" presetSubtype="8" fill="hold" nodeType="withEffect">
                  <p:stCondLst>
                    <p:cond delay="1000"/>
                  </p:stCondLst>
                  <p:childTnLst>
                    <p:set>
                      <p:cBhvr>
                        <p:cTn dur="1" fill="hold">
                          <p:stCondLst>
                            <p:cond delay="0"/>
                          </p:stCondLst>
                        </p:cTn>
                        <p:tgtEl>
                          <p:spTgt spid="108"/>
                        </p:tgtEl>
                        <p:attrNameLst>
                          <p:attrName>style.visibility</p:attrName>
                        </p:attrNameLst>
                      </p:cBhvr>
                      <p:to>
                        <p:strVal val="visible"/>
                      </p:to>
                    </p:set>
                    <p:anim calcmode="lin" valueType="num">
                      <p:cBhvr>
                        <p:cTn dur="500" fill="hold"/>
                        <p:tgtEl>
                          <p:spTgt spid="108"/>
                        </p:tgtEl>
                        <p:attrNameLst>
                          <p:attrName>ppt_x</p:attrName>
                        </p:attrNameLst>
                      </p:cBhvr>
                      <p:tavLst>
                        <p:tav tm="0">
                          <p:val>
                            <p:strVal val="#ppt_x-#ppt_w/2"/>
                          </p:val>
                        </p:tav>
                        <p:tav tm="100000">
                          <p:val>
                            <p:strVal val="#ppt_x"/>
                          </p:val>
                        </p:tav>
                      </p:tavLst>
                    </p:anim>
                    <p:anim calcmode="lin" valueType="num">
                      <p:cBhvr>
                        <p:cTn dur="500" fill="hold"/>
                        <p:tgtEl>
                          <p:spTgt spid="108"/>
                        </p:tgtEl>
                        <p:attrNameLst>
                          <p:attrName>ppt_y</p:attrName>
                        </p:attrNameLst>
                      </p:cBhvr>
                      <p:tavLst>
                        <p:tav tm="0">
                          <p:val>
                            <p:strVal val="#ppt_y"/>
                          </p:val>
                        </p:tav>
                        <p:tav tm="100000">
                          <p:val>
                            <p:strVal val="#ppt_y"/>
                          </p:val>
                        </p:tav>
                      </p:tavLst>
                    </p:anim>
                    <p:anim calcmode="lin" valueType="num">
                      <p:cBhvr>
                        <p:cTn dur="500" fill="hold"/>
                        <p:tgtEl>
                          <p:spTgt spid="108"/>
                        </p:tgtEl>
                        <p:attrNameLst>
                          <p:attrName>ppt_w</p:attrName>
                        </p:attrNameLst>
                      </p:cBhvr>
                      <p:tavLst>
                        <p:tav tm="0">
                          <p:val>
                            <p:fltVal val="0"/>
                          </p:val>
                        </p:tav>
                        <p:tav tm="100000">
                          <p:val>
                            <p:strVal val="#ppt_w"/>
                          </p:val>
                        </p:tav>
                      </p:tavLst>
                    </p:anim>
                    <p:anim calcmode="lin" valueType="num">
                      <p:cBhvr>
                        <p:cTn dur="500" fill="hold"/>
                        <p:tgtEl>
                          <p:spTgt spid="108"/>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1500"/>
                  </p:stCondLst>
                  <p:childTnLst>
                    <p:set>
                      <p:cBhvr>
                        <p:cTn dur="1" fill="hold">
                          <p:stCondLst>
                            <p:cond delay="0"/>
                          </p:stCondLst>
                        </p:cTn>
                        <p:tgtEl>
                          <p:spTgt spid="108"/>
                        </p:tgtEl>
                        <p:attrNameLst>
                          <p:attrName>style.visibility</p:attrName>
                        </p:attrNameLst>
                      </p:cBhvr>
                      <p:to>
                        <p:strVal val="visible"/>
                      </p:to>
                    </p:set>
                    <p:animEffect transition="in" filter="fade">
                      <p:cBhvr>
                        <p:cTn dur="500"/>
                        <p:tgtEl>
                          <p:spTgt spid="108"/>
                        </p:tgtEl>
                      </p:cBhvr>
                    </p:animEffect>
                  </p:childTnLst>
                </p:cTn>
              </p:par>
            </p:tnLst>
          </p:tmpl>
        </p:tmplLst>
      </p:bldP>
      <p:bldP spid="110" grpId="0" uiExpand="1" build="p" animBg="1">
        <p:tmplLst>
          <p:tmpl>
            <p:tnLst>
              <p:par>
                <p:cTn presetID="17" presetClass="entr" presetSubtype="8" fill="hold" nodeType="withEffect">
                  <p:stCondLst>
                    <p:cond delay="1500"/>
                  </p:stCondLst>
                  <p:childTnLst>
                    <p:set>
                      <p:cBhvr>
                        <p:cTn dur="1" fill="hold">
                          <p:stCondLst>
                            <p:cond delay="0"/>
                          </p:stCondLst>
                        </p:cTn>
                        <p:tgtEl>
                          <p:spTgt spid="110"/>
                        </p:tgtEl>
                        <p:attrNameLst>
                          <p:attrName>style.visibility</p:attrName>
                        </p:attrNameLst>
                      </p:cBhvr>
                      <p:to>
                        <p:strVal val="visible"/>
                      </p:to>
                    </p:set>
                    <p:anim calcmode="lin" valueType="num">
                      <p:cBhvr>
                        <p:cTn dur="500" fill="hold"/>
                        <p:tgtEl>
                          <p:spTgt spid="110"/>
                        </p:tgtEl>
                        <p:attrNameLst>
                          <p:attrName>ppt_x</p:attrName>
                        </p:attrNameLst>
                      </p:cBhvr>
                      <p:tavLst>
                        <p:tav tm="0">
                          <p:val>
                            <p:strVal val="#ppt_x-#ppt_w/2"/>
                          </p:val>
                        </p:tav>
                        <p:tav tm="100000">
                          <p:val>
                            <p:strVal val="#ppt_x"/>
                          </p:val>
                        </p:tav>
                      </p:tavLst>
                    </p:anim>
                    <p:anim calcmode="lin" valueType="num">
                      <p:cBhvr>
                        <p:cTn dur="500" fill="hold"/>
                        <p:tgtEl>
                          <p:spTgt spid="110"/>
                        </p:tgtEl>
                        <p:attrNameLst>
                          <p:attrName>ppt_y</p:attrName>
                        </p:attrNameLst>
                      </p:cBhvr>
                      <p:tavLst>
                        <p:tav tm="0">
                          <p:val>
                            <p:strVal val="#ppt_y"/>
                          </p:val>
                        </p:tav>
                        <p:tav tm="100000">
                          <p:val>
                            <p:strVal val="#ppt_y"/>
                          </p:val>
                        </p:tav>
                      </p:tavLst>
                    </p:anim>
                    <p:anim calcmode="lin" valueType="num">
                      <p:cBhvr>
                        <p:cTn dur="500" fill="hold"/>
                        <p:tgtEl>
                          <p:spTgt spid="110"/>
                        </p:tgtEl>
                        <p:attrNameLst>
                          <p:attrName>ppt_w</p:attrName>
                        </p:attrNameLst>
                      </p:cBhvr>
                      <p:tavLst>
                        <p:tav tm="0">
                          <p:val>
                            <p:fltVal val="0"/>
                          </p:val>
                        </p:tav>
                        <p:tav tm="100000">
                          <p:val>
                            <p:strVal val="#ppt_w"/>
                          </p:val>
                        </p:tav>
                      </p:tavLst>
                    </p:anim>
                    <p:anim calcmode="lin" valueType="num">
                      <p:cBhvr>
                        <p:cTn dur="500" fill="hold"/>
                        <p:tgtEl>
                          <p:spTgt spid="110"/>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20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2" grpId="0" uiExpand="1" build="p" animBg="1">
        <p:tmplLst>
          <p:tmpl>
            <p:tnLst>
              <p:par>
                <p:cTn presetID="17" presetClass="entr" presetSubtype="8" fill="hold" nodeType="withEffect">
                  <p:stCondLst>
                    <p:cond delay="2500"/>
                  </p:stCondLst>
                  <p:childTnLst>
                    <p:set>
                      <p:cBhvr>
                        <p:cTn dur="1" fill="hold">
                          <p:stCondLst>
                            <p:cond delay="0"/>
                          </p:stCondLst>
                        </p:cTn>
                        <p:tgtEl>
                          <p:spTgt spid="112"/>
                        </p:tgtEl>
                        <p:attrNameLst>
                          <p:attrName>style.visibility</p:attrName>
                        </p:attrNameLst>
                      </p:cBhvr>
                      <p:to>
                        <p:strVal val="visible"/>
                      </p:to>
                    </p:set>
                    <p:anim calcmode="lin" valueType="num">
                      <p:cBhvr>
                        <p:cTn dur="500" fill="hold"/>
                        <p:tgtEl>
                          <p:spTgt spid="112"/>
                        </p:tgtEl>
                        <p:attrNameLst>
                          <p:attrName>ppt_x</p:attrName>
                        </p:attrNameLst>
                      </p:cBhvr>
                      <p:tavLst>
                        <p:tav tm="0">
                          <p:val>
                            <p:strVal val="#ppt_x-#ppt_w/2"/>
                          </p:val>
                        </p:tav>
                        <p:tav tm="100000">
                          <p:val>
                            <p:strVal val="#ppt_x"/>
                          </p:val>
                        </p:tav>
                      </p:tavLst>
                    </p:anim>
                    <p:anim calcmode="lin" valueType="num">
                      <p:cBhvr>
                        <p:cTn dur="500" fill="hold"/>
                        <p:tgtEl>
                          <p:spTgt spid="112"/>
                        </p:tgtEl>
                        <p:attrNameLst>
                          <p:attrName>ppt_y</p:attrName>
                        </p:attrNameLst>
                      </p:cBhvr>
                      <p:tavLst>
                        <p:tav tm="0">
                          <p:val>
                            <p:strVal val="#ppt_y"/>
                          </p:val>
                        </p:tav>
                        <p:tav tm="100000">
                          <p:val>
                            <p:strVal val="#ppt_y"/>
                          </p:val>
                        </p:tav>
                      </p:tavLst>
                    </p:anim>
                    <p:anim calcmode="lin" valueType="num">
                      <p:cBhvr>
                        <p:cTn dur="500" fill="hold"/>
                        <p:tgtEl>
                          <p:spTgt spid="112"/>
                        </p:tgtEl>
                        <p:attrNameLst>
                          <p:attrName>ppt_w</p:attrName>
                        </p:attrNameLst>
                      </p:cBhvr>
                      <p:tavLst>
                        <p:tav tm="0">
                          <p:val>
                            <p:fltVal val="0"/>
                          </p:val>
                        </p:tav>
                        <p:tav tm="100000">
                          <p:val>
                            <p:strVal val="#ppt_w"/>
                          </p:val>
                        </p:tav>
                      </p:tavLst>
                    </p:anim>
                    <p:anim calcmode="lin" valueType="num">
                      <p:cBhvr>
                        <p:cTn dur="500" fill="hold"/>
                        <p:tgtEl>
                          <p:spTgt spid="112"/>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30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25" grpId="0" animBg="1">
        <p:tmplLst>
          <p:tmpl>
            <p:tnLst>
              <p:par>
                <p:cTn presetID="2" presetClass="entr" presetSubtype="8" decel="100000" fill="hold" nodeType="withEffect">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fill="hold"/>
                        <p:tgtEl>
                          <p:spTgt spid="125"/>
                        </p:tgtEl>
                        <p:attrNameLst>
                          <p:attrName>ppt_x</p:attrName>
                        </p:attrNameLst>
                      </p:cBhvr>
                      <p:tavLst>
                        <p:tav tm="0">
                          <p:val>
                            <p:strVal val="0-#ppt_w/2"/>
                          </p:val>
                        </p:tav>
                        <p:tav tm="100000">
                          <p:val>
                            <p:strVal val="#ppt_x"/>
                          </p:val>
                        </p:tav>
                      </p:tavLst>
                    </p:anim>
                    <p:anim calcmode="lin" valueType="num">
                      <p:cBhvr additive="base">
                        <p:cTn dur="500" fill="hold"/>
                        <p:tgtEl>
                          <p:spTgt spid="125"/>
                        </p:tgtEl>
                        <p:attrNameLst>
                          <p:attrName>ppt_y</p:attrName>
                        </p:attrNameLst>
                      </p:cBhvr>
                      <p:tavLst>
                        <p:tav tm="0">
                          <p:val>
                            <p:strVal val="#ppt_y"/>
                          </p:val>
                        </p:tav>
                        <p:tav tm="100000">
                          <p:val>
                            <p:strVal val="#ppt_y"/>
                          </p:val>
                        </p:tav>
                      </p:tavLst>
                    </p:anim>
                  </p:childTnLst>
                </p:cTn>
              </p:par>
            </p:tnLst>
          </p:tmpl>
        </p:tmplLst>
      </p:bldP>
      <p:bldP spid="126" grpId="0" uiExpand="1" build="p" animBg="1">
        <p:tmplLst>
          <p:tmpl>
            <p:tnLst>
              <p:par>
                <p:cTn presetID="17" presetClass="entr" presetSubtype="8" fill="hold" nodeType="afterEffect">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p:cTn dur="500" fill="hold"/>
                        <p:tgtEl>
                          <p:spTgt spid="126"/>
                        </p:tgtEl>
                        <p:attrNameLst>
                          <p:attrName>ppt_x</p:attrName>
                        </p:attrNameLst>
                      </p:cBhvr>
                      <p:tavLst>
                        <p:tav tm="0">
                          <p:val>
                            <p:strVal val="#ppt_x-#ppt_w/2"/>
                          </p:val>
                        </p:tav>
                        <p:tav tm="100000">
                          <p:val>
                            <p:strVal val="#ppt_x"/>
                          </p:val>
                        </p:tav>
                      </p:tavLst>
                    </p:anim>
                    <p:anim calcmode="lin" valueType="num">
                      <p:cBhvr>
                        <p:cTn dur="500" fill="hold"/>
                        <p:tgtEl>
                          <p:spTgt spid="126"/>
                        </p:tgtEl>
                        <p:attrNameLst>
                          <p:attrName>ppt_y</p:attrName>
                        </p:attrNameLst>
                      </p:cBhvr>
                      <p:tavLst>
                        <p:tav tm="0">
                          <p:val>
                            <p:strVal val="#ppt_y"/>
                          </p:val>
                        </p:tav>
                        <p:tav tm="100000">
                          <p:val>
                            <p:strVal val="#ppt_y"/>
                          </p:val>
                        </p:tav>
                      </p:tavLst>
                    </p:anim>
                    <p:anim calcmode="lin" valueType="num">
                      <p:cBhvr>
                        <p:cTn dur="500" fill="hold"/>
                        <p:tgtEl>
                          <p:spTgt spid="126"/>
                        </p:tgtEl>
                        <p:attrNameLst>
                          <p:attrName>ppt_w</p:attrName>
                        </p:attrNameLst>
                      </p:cBhvr>
                      <p:tavLst>
                        <p:tav tm="0">
                          <p:val>
                            <p:fltVal val="0"/>
                          </p:val>
                        </p:tav>
                        <p:tav tm="100000">
                          <p:val>
                            <p:strVal val="#ppt_w"/>
                          </p:val>
                        </p:tav>
                      </p:tavLst>
                    </p:anim>
                    <p:anim calcmode="lin" valueType="num">
                      <p:cBhvr>
                        <p:cTn dur="500" fill="hold"/>
                        <p:tgtEl>
                          <p:spTgt spid="126"/>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126"/>
                        </p:tgtEl>
                        <p:attrNameLst>
                          <p:attrName>style.visibility</p:attrName>
                        </p:attrNameLst>
                      </p:cBhvr>
                      <p:to>
                        <p:strVal val="visible"/>
                      </p:to>
                    </p:set>
                    <p:animEffect transition="in" filter="fade">
                      <p:cBhvr>
                        <p:cTn dur="500"/>
                        <p:tgtEl>
                          <p:spTgt spid="126"/>
                        </p:tgtEl>
                      </p:cBhvr>
                    </p:animEffect>
                  </p:childTnLst>
                </p:cTn>
              </p:par>
            </p:tnLst>
          </p:tmpl>
        </p:tmplLst>
      </p:bldP>
      <p:bldP spid="127" grpId="0" animBg="1">
        <p:tmplLst>
          <p:tmpl>
            <p:tnLst>
              <p:par>
                <p:cTn presetID="2" presetClass="entr" presetSubtype="8" decel="100000" fill="hold" nodeType="withEffect">
                  <p:stCondLst>
                    <p:cond delay="15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fill="hold"/>
                        <p:tgtEl>
                          <p:spTgt spid="127"/>
                        </p:tgtEl>
                        <p:attrNameLst>
                          <p:attrName>ppt_x</p:attrName>
                        </p:attrNameLst>
                      </p:cBhvr>
                      <p:tavLst>
                        <p:tav tm="0">
                          <p:val>
                            <p:strVal val="0-#ppt_w/2"/>
                          </p:val>
                        </p:tav>
                        <p:tav tm="100000">
                          <p:val>
                            <p:strVal val="#ppt_x"/>
                          </p:val>
                        </p:tav>
                      </p:tavLst>
                    </p:anim>
                    <p:anim calcmode="lin" valueType="num">
                      <p:cBhvr additive="base">
                        <p:cTn dur="500" fill="hold"/>
                        <p:tgtEl>
                          <p:spTgt spid="127"/>
                        </p:tgtEl>
                        <p:attrNameLst>
                          <p:attrName>ppt_y</p:attrName>
                        </p:attrNameLst>
                      </p:cBhvr>
                      <p:tavLst>
                        <p:tav tm="0">
                          <p:val>
                            <p:strVal val="#ppt_y"/>
                          </p:val>
                        </p:tav>
                        <p:tav tm="100000">
                          <p:val>
                            <p:strVal val="#ppt_y"/>
                          </p:val>
                        </p:tav>
                      </p:tavLst>
                    </p:anim>
                  </p:childTnLst>
                </p:cTn>
              </p:par>
            </p:tnLst>
          </p:tmpl>
        </p:tmplLst>
      </p:bldP>
      <p:bldP spid="150" grpId="0" animBg="1">
        <p:tmplLst>
          <p:tmpl>
            <p:tnLst>
              <p:par>
                <p:cTn presetID="2" presetClass="entr" presetSubtype="8" decel="100000" fill="hold" nodeType="withEffect">
                  <p:stCondLst>
                    <p:cond delay="30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fill="hold"/>
                        <p:tgtEl>
                          <p:spTgt spid="150"/>
                        </p:tgtEl>
                        <p:attrNameLst>
                          <p:attrName>ppt_x</p:attrName>
                        </p:attrNameLst>
                      </p:cBhvr>
                      <p:tavLst>
                        <p:tav tm="0">
                          <p:val>
                            <p:strVal val="0-#ppt_w/2"/>
                          </p:val>
                        </p:tav>
                        <p:tav tm="100000">
                          <p:val>
                            <p:strVal val="#ppt_x"/>
                          </p:val>
                        </p:tav>
                      </p:tavLst>
                    </p:anim>
                    <p:anim calcmode="lin" valueType="num">
                      <p:cBhvr additive="base">
                        <p:cTn dur="500" fill="hold"/>
                        <p:tgtEl>
                          <p:spTgt spid="150"/>
                        </p:tgtEl>
                        <p:attrNameLst>
                          <p:attrName>ppt_y</p:attrName>
                        </p:attrNameLst>
                      </p:cBhvr>
                      <p:tavLst>
                        <p:tav tm="0">
                          <p:val>
                            <p:strVal val="#ppt_y"/>
                          </p:val>
                        </p:tav>
                        <p:tav tm="100000">
                          <p:val>
                            <p:strVal val="#ppt_y"/>
                          </p:val>
                        </p:tav>
                      </p:tavLst>
                    </p:anim>
                  </p:childTnLst>
                </p:cTn>
              </p:par>
            </p:tnLst>
          </p:tmpl>
        </p:tmplLst>
      </p:bldP>
      <p:bldP spid="151" grpId="0" animBg="1">
        <p:tmplLst>
          <p:tmpl>
            <p:tnLst>
              <p:par>
                <p:cTn presetID="2" presetClass="entr" presetSubtype="8" decel="100000" fill="hold" nodeType="withEffect">
                  <p:stCondLst>
                    <p:cond delay="45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fill="hold"/>
                        <p:tgtEl>
                          <p:spTgt spid="151"/>
                        </p:tgtEl>
                        <p:attrNameLst>
                          <p:attrName>ppt_x</p:attrName>
                        </p:attrNameLst>
                      </p:cBhvr>
                      <p:tavLst>
                        <p:tav tm="0">
                          <p:val>
                            <p:strVal val="0-#ppt_w/2"/>
                          </p:val>
                        </p:tav>
                        <p:tav tm="100000">
                          <p:val>
                            <p:strVal val="#ppt_x"/>
                          </p:val>
                        </p:tav>
                      </p:tavLst>
                    </p:anim>
                    <p:anim calcmode="lin" valueType="num">
                      <p:cBhvr additive="base">
                        <p:cTn dur="500" fill="hold"/>
                        <p:tgtEl>
                          <p:spTgt spid="151"/>
                        </p:tgtEl>
                        <p:attrNameLst>
                          <p:attrName>ppt_y</p:attrName>
                        </p:attrNameLst>
                      </p:cBhvr>
                      <p:tavLst>
                        <p:tav tm="0">
                          <p:val>
                            <p:strVal val="#ppt_y"/>
                          </p:val>
                        </p:tav>
                        <p:tav tm="100000">
                          <p:val>
                            <p:strVal val="#ppt_y"/>
                          </p:val>
                        </p:tav>
                      </p:tavLst>
                    </p:anim>
                  </p:childTnLst>
                </p:cTn>
              </p:par>
            </p:tnLst>
          </p:tmpl>
        </p:tmplLst>
      </p:bldP>
      <p:bldP spid="152" grpId="0" animBg="1">
        <p:tmplLst>
          <p:tmpl>
            <p:tnLst>
              <p:par>
                <p:cTn presetID="2" presetClass="entr" presetSubtype="8" decel="100000" fill="hold" nodeType="withEffect">
                  <p:stCondLst>
                    <p:cond delay="60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fill="hold"/>
                        <p:tgtEl>
                          <p:spTgt spid="152"/>
                        </p:tgtEl>
                        <p:attrNameLst>
                          <p:attrName>ppt_x</p:attrName>
                        </p:attrNameLst>
                      </p:cBhvr>
                      <p:tavLst>
                        <p:tav tm="0">
                          <p:val>
                            <p:strVal val="0-#ppt_w/2"/>
                          </p:val>
                        </p:tav>
                        <p:tav tm="100000">
                          <p:val>
                            <p:strVal val="#ppt_x"/>
                          </p:val>
                        </p:tav>
                      </p:tavLst>
                    </p:anim>
                    <p:anim calcmode="lin" valueType="num">
                      <p:cBhvr additive="base">
                        <p:cTn dur="500" fill="hold"/>
                        <p:tgtEl>
                          <p:spTgt spid="152"/>
                        </p:tgtEl>
                        <p:attrNameLst>
                          <p:attrName>ppt_y</p:attrName>
                        </p:attrNameLst>
                      </p:cBhvr>
                      <p:tavLst>
                        <p:tav tm="0">
                          <p:val>
                            <p:strVal val="#ppt_y"/>
                          </p:val>
                        </p:tav>
                        <p:tav tm="100000">
                          <p:val>
                            <p:strVal val="#ppt_y"/>
                          </p:val>
                        </p:tav>
                      </p:tavLst>
                    </p:anim>
                  </p:childTnLst>
                </p:cTn>
              </p:par>
            </p:tnLst>
          </p:tmpl>
        </p:tmplLst>
      </p:bldP>
      <p:bldP spid="153" grpId="0" uiExpand="1" build="p" animBg="1">
        <p:tmplLst>
          <p:tmpl>
            <p:tnLst>
              <p:par>
                <p:cTn presetID="17" presetClass="entr" presetSubtype="8" fill="hold" nodeType="withEffect">
                  <p:stCondLst>
                    <p:cond delay="2000"/>
                  </p:stCondLst>
                  <p:childTnLst>
                    <p:set>
                      <p:cBhvr>
                        <p:cTn dur="1" fill="hold">
                          <p:stCondLst>
                            <p:cond delay="0"/>
                          </p:stCondLst>
                        </p:cTn>
                        <p:tgtEl>
                          <p:spTgt spid="153"/>
                        </p:tgtEl>
                        <p:attrNameLst>
                          <p:attrName>style.visibility</p:attrName>
                        </p:attrNameLst>
                      </p:cBhvr>
                      <p:to>
                        <p:strVal val="visible"/>
                      </p:to>
                    </p:set>
                    <p:anim calcmode="lin" valueType="num">
                      <p:cBhvr>
                        <p:cTn dur="500" fill="hold"/>
                        <p:tgtEl>
                          <p:spTgt spid="153"/>
                        </p:tgtEl>
                        <p:attrNameLst>
                          <p:attrName>ppt_x</p:attrName>
                        </p:attrNameLst>
                      </p:cBhvr>
                      <p:tavLst>
                        <p:tav tm="0">
                          <p:val>
                            <p:strVal val="#ppt_x-#ppt_w/2"/>
                          </p:val>
                        </p:tav>
                        <p:tav tm="100000">
                          <p:val>
                            <p:strVal val="#ppt_x"/>
                          </p:val>
                        </p:tav>
                      </p:tavLst>
                    </p:anim>
                    <p:anim calcmode="lin" valueType="num">
                      <p:cBhvr>
                        <p:cTn dur="500" fill="hold"/>
                        <p:tgtEl>
                          <p:spTgt spid="153"/>
                        </p:tgtEl>
                        <p:attrNameLst>
                          <p:attrName>ppt_y</p:attrName>
                        </p:attrNameLst>
                      </p:cBhvr>
                      <p:tavLst>
                        <p:tav tm="0">
                          <p:val>
                            <p:strVal val="#ppt_y"/>
                          </p:val>
                        </p:tav>
                        <p:tav tm="100000">
                          <p:val>
                            <p:strVal val="#ppt_y"/>
                          </p:val>
                        </p:tav>
                      </p:tavLst>
                    </p:anim>
                    <p:anim calcmode="lin" valueType="num">
                      <p:cBhvr>
                        <p:cTn dur="500" fill="hold"/>
                        <p:tgtEl>
                          <p:spTgt spid="153"/>
                        </p:tgtEl>
                        <p:attrNameLst>
                          <p:attrName>ppt_w</p:attrName>
                        </p:attrNameLst>
                      </p:cBhvr>
                      <p:tavLst>
                        <p:tav tm="0">
                          <p:val>
                            <p:fltVal val="0"/>
                          </p:val>
                        </p:tav>
                        <p:tav tm="100000">
                          <p:val>
                            <p:strVal val="#ppt_w"/>
                          </p:val>
                        </p:tav>
                      </p:tavLst>
                    </p:anim>
                    <p:anim calcmode="lin" valueType="num">
                      <p:cBhvr>
                        <p:cTn dur="500" fill="hold"/>
                        <p:tgtEl>
                          <p:spTgt spid="153"/>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2500"/>
                  </p:stCondLst>
                  <p:childTnLst>
                    <p:set>
                      <p:cBhvr>
                        <p:cTn dur="1" fill="hold">
                          <p:stCondLst>
                            <p:cond delay="0"/>
                          </p:stCondLst>
                        </p:cTn>
                        <p:tgtEl>
                          <p:spTgt spid="153"/>
                        </p:tgtEl>
                        <p:attrNameLst>
                          <p:attrName>style.visibility</p:attrName>
                        </p:attrNameLst>
                      </p:cBhvr>
                      <p:to>
                        <p:strVal val="visible"/>
                      </p:to>
                    </p:set>
                    <p:animEffect transition="in" filter="fade">
                      <p:cBhvr>
                        <p:cTn dur="500"/>
                        <p:tgtEl>
                          <p:spTgt spid="153"/>
                        </p:tgtEl>
                      </p:cBhvr>
                    </p:animEffect>
                  </p:childTnLst>
                </p:cTn>
              </p:par>
            </p:tnLst>
          </p:tmpl>
        </p:tmplLst>
      </p:bldP>
      <p:bldP spid="154" grpId="0" animBg="1">
        <p:tmplLst>
          <p:tmpl>
            <p:tnLst>
              <p:par>
                <p:cTn presetID="2" presetClass="entr" presetSubtype="8" decel="100000" fill="hold" nodeType="withEffect">
                  <p:stCondLst>
                    <p:cond delay="75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fill="hold"/>
                        <p:tgtEl>
                          <p:spTgt spid="154"/>
                        </p:tgtEl>
                        <p:attrNameLst>
                          <p:attrName>ppt_x</p:attrName>
                        </p:attrNameLst>
                      </p:cBhvr>
                      <p:tavLst>
                        <p:tav tm="0">
                          <p:val>
                            <p:strVal val="0-#ppt_w/2"/>
                          </p:val>
                        </p:tav>
                        <p:tav tm="100000">
                          <p:val>
                            <p:strVal val="#ppt_x"/>
                          </p:val>
                        </p:tav>
                      </p:tavLst>
                    </p:anim>
                    <p:anim calcmode="lin" valueType="num">
                      <p:cBhvr additive="base">
                        <p:cTn dur="500" fill="hold"/>
                        <p:tgtEl>
                          <p:spTgt spid="154"/>
                        </p:tgtEl>
                        <p:attrNameLst>
                          <p:attrName>ppt_y</p:attrName>
                        </p:attrNameLst>
                      </p:cBhvr>
                      <p:tavLst>
                        <p:tav tm="0">
                          <p:val>
                            <p:strVal val="#ppt_y"/>
                          </p:val>
                        </p:tav>
                        <p:tav tm="100000">
                          <p:val>
                            <p:strVal val="#ppt_y"/>
                          </p:val>
                        </p:tav>
                      </p:tavLst>
                    </p:anim>
                  </p:childTnLst>
                </p:cTn>
              </p:par>
            </p:tnLst>
          </p:tmpl>
        </p:tmplLst>
      </p:bldP>
      <p:bldP spid="155" grpId="0" uiExpand="1" build="p" animBg="1">
        <p:tmplLst>
          <p:tmpl>
            <p:tnLst>
              <p:par>
                <p:cTn presetID="17" presetClass="entr" presetSubtype="8" fill="hold" nodeType="withEffect">
                  <p:stCondLst>
                    <p:cond delay="500"/>
                  </p:stCondLst>
                  <p:childTnLst>
                    <p:set>
                      <p:cBhvr>
                        <p:cTn dur="1" fill="hold">
                          <p:stCondLst>
                            <p:cond delay="0"/>
                          </p:stCondLst>
                        </p:cTn>
                        <p:tgtEl>
                          <p:spTgt spid="155"/>
                        </p:tgtEl>
                        <p:attrNameLst>
                          <p:attrName>style.visibility</p:attrName>
                        </p:attrNameLst>
                      </p:cBhvr>
                      <p:to>
                        <p:strVal val="visible"/>
                      </p:to>
                    </p:set>
                    <p:anim calcmode="lin" valueType="num">
                      <p:cBhvr>
                        <p:cTn dur="500" fill="hold"/>
                        <p:tgtEl>
                          <p:spTgt spid="155"/>
                        </p:tgtEl>
                        <p:attrNameLst>
                          <p:attrName>ppt_x</p:attrName>
                        </p:attrNameLst>
                      </p:cBhvr>
                      <p:tavLst>
                        <p:tav tm="0">
                          <p:val>
                            <p:strVal val="#ppt_x-#ppt_w/2"/>
                          </p:val>
                        </p:tav>
                        <p:tav tm="100000">
                          <p:val>
                            <p:strVal val="#ppt_x"/>
                          </p:val>
                        </p:tav>
                      </p:tavLst>
                    </p:anim>
                    <p:anim calcmode="lin" valueType="num">
                      <p:cBhvr>
                        <p:cTn dur="500" fill="hold"/>
                        <p:tgtEl>
                          <p:spTgt spid="155"/>
                        </p:tgtEl>
                        <p:attrNameLst>
                          <p:attrName>ppt_y</p:attrName>
                        </p:attrNameLst>
                      </p:cBhvr>
                      <p:tavLst>
                        <p:tav tm="0">
                          <p:val>
                            <p:strVal val="#ppt_y"/>
                          </p:val>
                        </p:tav>
                        <p:tav tm="100000">
                          <p:val>
                            <p:strVal val="#ppt_y"/>
                          </p:val>
                        </p:tav>
                      </p:tavLst>
                    </p:anim>
                    <p:anim calcmode="lin" valueType="num">
                      <p:cBhvr>
                        <p:cTn dur="500" fill="hold"/>
                        <p:tgtEl>
                          <p:spTgt spid="155"/>
                        </p:tgtEl>
                        <p:attrNameLst>
                          <p:attrName>ppt_w</p:attrName>
                        </p:attrNameLst>
                      </p:cBhvr>
                      <p:tavLst>
                        <p:tav tm="0">
                          <p:val>
                            <p:fltVal val="0"/>
                          </p:val>
                        </p:tav>
                        <p:tav tm="100000">
                          <p:val>
                            <p:strVal val="#ppt_w"/>
                          </p:val>
                        </p:tav>
                      </p:tavLst>
                    </p:anim>
                    <p:anim calcmode="lin" valueType="num">
                      <p:cBhvr>
                        <p:cTn dur="500" fill="hold"/>
                        <p:tgtEl>
                          <p:spTgt spid="155"/>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childTnLst>
                </p:cTn>
              </p:par>
            </p:tnLst>
          </p:tmpl>
        </p:tmplLst>
      </p:bldP>
      <p:bldP spid="156" grpId="0" uiExpand="1" build="p" animBg="1">
        <p:tmplLst>
          <p:tmpl>
            <p:tnLst>
              <p:par>
                <p:cTn presetID="17" presetClass="entr" presetSubtype="8" fill="hold" nodeType="withEffect">
                  <p:stCondLst>
                    <p:cond delay="1000"/>
                  </p:stCondLst>
                  <p:childTnLst>
                    <p:set>
                      <p:cBhvr>
                        <p:cTn dur="1" fill="hold">
                          <p:stCondLst>
                            <p:cond delay="0"/>
                          </p:stCondLst>
                        </p:cTn>
                        <p:tgtEl>
                          <p:spTgt spid="156"/>
                        </p:tgtEl>
                        <p:attrNameLst>
                          <p:attrName>style.visibility</p:attrName>
                        </p:attrNameLst>
                      </p:cBhvr>
                      <p:to>
                        <p:strVal val="visible"/>
                      </p:to>
                    </p:set>
                    <p:anim calcmode="lin" valueType="num">
                      <p:cBhvr>
                        <p:cTn dur="500" fill="hold"/>
                        <p:tgtEl>
                          <p:spTgt spid="156"/>
                        </p:tgtEl>
                        <p:attrNameLst>
                          <p:attrName>ppt_x</p:attrName>
                        </p:attrNameLst>
                      </p:cBhvr>
                      <p:tavLst>
                        <p:tav tm="0">
                          <p:val>
                            <p:strVal val="#ppt_x-#ppt_w/2"/>
                          </p:val>
                        </p:tav>
                        <p:tav tm="100000">
                          <p:val>
                            <p:strVal val="#ppt_x"/>
                          </p:val>
                        </p:tav>
                      </p:tavLst>
                    </p:anim>
                    <p:anim calcmode="lin" valueType="num">
                      <p:cBhvr>
                        <p:cTn dur="500" fill="hold"/>
                        <p:tgtEl>
                          <p:spTgt spid="156"/>
                        </p:tgtEl>
                        <p:attrNameLst>
                          <p:attrName>ppt_y</p:attrName>
                        </p:attrNameLst>
                      </p:cBhvr>
                      <p:tavLst>
                        <p:tav tm="0">
                          <p:val>
                            <p:strVal val="#ppt_y"/>
                          </p:val>
                        </p:tav>
                        <p:tav tm="100000">
                          <p:val>
                            <p:strVal val="#ppt_y"/>
                          </p:val>
                        </p:tav>
                      </p:tavLst>
                    </p:anim>
                    <p:anim calcmode="lin" valueType="num">
                      <p:cBhvr>
                        <p:cTn dur="500" fill="hold"/>
                        <p:tgtEl>
                          <p:spTgt spid="156"/>
                        </p:tgtEl>
                        <p:attrNameLst>
                          <p:attrName>ppt_w</p:attrName>
                        </p:attrNameLst>
                      </p:cBhvr>
                      <p:tavLst>
                        <p:tav tm="0">
                          <p:val>
                            <p:fltVal val="0"/>
                          </p:val>
                        </p:tav>
                        <p:tav tm="100000">
                          <p:val>
                            <p:strVal val="#ppt_w"/>
                          </p:val>
                        </p:tav>
                      </p:tavLst>
                    </p:anim>
                    <p:anim calcmode="lin" valueType="num">
                      <p:cBhvr>
                        <p:cTn dur="500" fill="hold"/>
                        <p:tgtEl>
                          <p:spTgt spid="156"/>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15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uiExpand="1" build="p" animBg="1">
        <p:tmplLst>
          <p:tmpl>
            <p:tnLst>
              <p:par>
                <p:cTn presetID="17" presetClass="entr" presetSubtype="8" fill="hold" nodeType="withEffect">
                  <p:stCondLst>
                    <p:cond delay="1500"/>
                  </p:stCondLst>
                  <p:childTnLst>
                    <p:set>
                      <p:cBhvr>
                        <p:cTn dur="1" fill="hold">
                          <p:stCondLst>
                            <p:cond delay="0"/>
                          </p:stCondLst>
                        </p:cTn>
                        <p:tgtEl>
                          <p:spTgt spid="157"/>
                        </p:tgtEl>
                        <p:attrNameLst>
                          <p:attrName>style.visibility</p:attrName>
                        </p:attrNameLst>
                      </p:cBhvr>
                      <p:to>
                        <p:strVal val="visible"/>
                      </p:to>
                    </p:set>
                    <p:anim calcmode="lin" valueType="num">
                      <p:cBhvr>
                        <p:cTn dur="500" fill="hold"/>
                        <p:tgtEl>
                          <p:spTgt spid="157"/>
                        </p:tgtEl>
                        <p:attrNameLst>
                          <p:attrName>ppt_x</p:attrName>
                        </p:attrNameLst>
                      </p:cBhvr>
                      <p:tavLst>
                        <p:tav tm="0">
                          <p:val>
                            <p:strVal val="#ppt_x-#ppt_w/2"/>
                          </p:val>
                        </p:tav>
                        <p:tav tm="100000">
                          <p:val>
                            <p:strVal val="#ppt_x"/>
                          </p:val>
                        </p:tav>
                      </p:tavLst>
                    </p:anim>
                    <p:anim calcmode="lin" valueType="num">
                      <p:cBhvr>
                        <p:cTn dur="500" fill="hold"/>
                        <p:tgtEl>
                          <p:spTgt spid="157"/>
                        </p:tgtEl>
                        <p:attrNameLst>
                          <p:attrName>ppt_y</p:attrName>
                        </p:attrNameLst>
                      </p:cBhvr>
                      <p:tavLst>
                        <p:tav tm="0">
                          <p:val>
                            <p:strVal val="#ppt_y"/>
                          </p:val>
                        </p:tav>
                        <p:tav tm="100000">
                          <p:val>
                            <p:strVal val="#ppt_y"/>
                          </p:val>
                        </p:tav>
                      </p:tavLst>
                    </p:anim>
                    <p:anim calcmode="lin" valueType="num">
                      <p:cBhvr>
                        <p:cTn dur="500" fill="hold"/>
                        <p:tgtEl>
                          <p:spTgt spid="157"/>
                        </p:tgtEl>
                        <p:attrNameLst>
                          <p:attrName>ppt_w</p:attrName>
                        </p:attrNameLst>
                      </p:cBhvr>
                      <p:tavLst>
                        <p:tav tm="0">
                          <p:val>
                            <p:fltVal val="0"/>
                          </p:val>
                        </p:tav>
                        <p:tav tm="100000">
                          <p:val>
                            <p:strVal val="#ppt_w"/>
                          </p:val>
                        </p:tav>
                      </p:tavLst>
                    </p:anim>
                    <p:anim calcmode="lin" valueType="num">
                      <p:cBhvr>
                        <p:cTn dur="500" fill="hold"/>
                        <p:tgtEl>
                          <p:spTgt spid="157"/>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2000"/>
                  </p:stCondLst>
                  <p:childTnLst>
                    <p:set>
                      <p:cBhvr>
                        <p:cTn dur="1" fill="hold">
                          <p:stCondLst>
                            <p:cond delay="0"/>
                          </p:stCondLst>
                        </p:cTn>
                        <p:tgtEl>
                          <p:spTgt spid="157"/>
                        </p:tgtEl>
                        <p:attrNameLst>
                          <p:attrName>style.visibility</p:attrName>
                        </p:attrNameLst>
                      </p:cBhvr>
                      <p:to>
                        <p:strVal val="visible"/>
                      </p:to>
                    </p:set>
                    <p:animEffect transition="in" filter="fade">
                      <p:cBhvr>
                        <p:cTn dur="500"/>
                        <p:tgtEl>
                          <p:spTgt spid="157"/>
                        </p:tgtEl>
                      </p:cBhvr>
                    </p:animEffect>
                  </p:childTnLst>
                </p:cTn>
              </p:par>
            </p:tnLst>
          </p:tmpl>
        </p:tmplLst>
      </p:bldP>
      <p:bldP spid="158" grpId="0" uiExpand="1" build="p" animBg="1">
        <p:tmplLst>
          <p:tmpl>
            <p:tnLst>
              <p:par>
                <p:cTn presetID="17" presetClass="entr" presetSubtype="8" fill="hold" nodeType="withEffect">
                  <p:stCondLst>
                    <p:cond delay="2500"/>
                  </p:stCondLst>
                  <p:childTnLst>
                    <p:set>
                      <p:cBhvr>
                        <p:cTn dur="1" fill="hold">
                          <p:stCondLst>
                            <p:cond delay="0"/>
                          </p:stCondLst>
                        </p:cTn>
                        <p:tgtEl>
                          <p:spTgt spid="158"/>
                        </p:tgtEl>
                        <p:attrNameLst>
                          <p:attrName>style.visibility</p:attrName>
                        </p:attrNameLst>
                      </p:cBhvr>
                      <p:to>
                        <p:strVal val="visible"/>
                      </p:to>
                    </p:set>
                    <p:anim calcmode="lin" valueType="num">
                      <p:cBhvr>
                        <p:cTn dur="500" fill="hold"/>
                        <p:tgtEl>
                          <p:spTgt spid="158"/>
                        </p:tgtEl>
                        <p:attrNameLst>
                          <p:attrName>ppt_x</p:attrName>
                        </p:attrNameLst>
                      </p:cBhvr>
                      <p:tavLst>
                        <p:tav tm="0">
                          <p:val>
                            <p:strVal val="#ppt_x-#ppt_w/2"/>
                          </p:val>
                        </p:tav>
                        <p:tav tm="100000">
                          <p:val>
                            <p:strVal val="#ppt_x"/>
                          </p:val>
                        </p:tav>
                      </p:tavLst>
                    </p:anim>
                    <p:anim calcmode="lin" valueType="num">
                      <p:cBhvr>
                        <p:cTn dur="500" fill="hold"/>
                        <p:tgtEl>
                          <p:spTgt spid="158"/>
                        </p:tgtEl>
                        <p:attrNameLst>
                          <p:attrName>ppt_y</p:attrName>
                        </p:attrNameLst>
                      </p:cBhvr>
                      <p:tavLst>
                        <p:tav tm="0">
                          <p:val>
                            <p:strVal val="#ppt_y"/>
                          </p:val>
                        </p:tav>
                        <p:tav tm="100000">
                          <p:val>
                            <p:strVal val="#ppt_y"/>
                          </p:val>
                        </p:tav>
                      </p:tavLst>
                    </p:anim>
                    <p:anim calcmode="lin" valueType="num">
                      <p:cBhvr>
                        <p:cTn dur="500" fill="hold"/>
                        <p:tgtEl>
                          <p:spTgt spid="158"/>
                        </p:tgtEl>
                        <p:attrNameLst>
                          <p:attrName>ppt_w</p:attrName>
                        </p:attrNameLst>
                      </p:cBhvr>
                      <p:tavLst>
                        <p:tav tm="0">
                          <p:val>
                            <p:fltVal val="0"/>
                          </p:val>
                        </p:tav>
                        <p:tav tm="100000">
                          <p:val>
                            <p:strVal val="#ppt_w"/>
                          </p:val>
                        </p:tav>
                      </p:tavLst>
                    </p:anim>
                    <p:anim calcmode="lin" valueType="num">
                      <p:cBhvr>
                        <p:cTn dur="500" fill="hold"/>
                        <p:tgtEl>
                          <p:spTgt spid="158"/>
                        </p:tgtEl>
                        <p:attrNameLst>
                          <p:attrName>ppt_h</p:attrName>
                        </p:attrNameLst>
                      </p:cBhvr>
                      <p:tavLst>
                        <p:tav tm="0">
                          <p:val>
                            <p:strVal val="#ppt_h"/>
                          </p:val>
                        </p:tav>
                        <p:tav tm="100000">
                          <p:val>
                            <p:strVal val="#ppt_h"/>
                          </p:val>
                        </p:tav>
                      </p:tavLst>
                    </p:anim>
                  </p:childTnLst>
                </p:cTn>
              </p:par>
            </p:tnLst>
          </p:tmpl>
          <p:tmpl lvl="1">
            <p:tnLst>
              <p:par>
                <p:cTn presetID="10" presetClass="entr" presetSubtype="0" fill="hold" nodeType="withEffect">
                  <p:stCondLst>
                    <p:cond delay="30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Afbeelding + Tekst">
    <p:spTree>
      <p:nvGrpSpPr>
        <p:cNvPr id="1" name=""/>
        <p:cNvGrpSpPr/>
        <p:nvPr/>
      </p:nvGrpSpPr>
      <p:grpSpPr>
        <a:xfrm>
          <a:off x="0" y="0"/>
          <a:ext cx="0" cy="0"/>
          <a:chOff x="0" y="0"/>
          <a:chExt cx="0" cy="0"/>
        </a:xfrm>
      </p:grpSpPr>
      <p:sp>
        <p:nvSpPr>
          <p:cNvPr id="114" name="Tijdelijke aanduiding voor verticale tekst 2"/>
          <p:cNvSpPr>
            <a:spLocks noGrp="1"/>
          </p:cNvSpPr>
          <p:nvPr>
            <p:ph type="body" orient="vert" idx="23" hasCustomPrompt="1"/>
          </p:nvPr>
        </p:nvSpPr>
        <p:spPr>
          <a:xfrm>
            <a:off x="389675" y="1179858"/>
            <a:ext cx="2574534"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13" name="Tijdelijke aanduiding voor afbeelding 39"/>
          <p:cNvSpPr>
            <a:spLocks noGrp="1"/>
          </p:cNvSpPr>
          <p:nvPr>
            <p:ph type="pic" sz="quarter" idx="16" hasCustomPrompt="1"/>
          </p:nvPr>
        </p:nvSpPr>
        <p:spPr>
          <a:xfrm>
            <a:off x="389675" y="1179859"/>
            <a:ext cx="2574534"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4x Afbeelding + tekst</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
        <p:nvSpPr>
          <p:cNvPr id="115" name="Tijdelijke aanduiding voor verticale tekst 2"/>
          <p:cNvSpPr>
            <a:spLocks noGrp="1"/>
          </p:cNvSpPr>
          <p:nvPr>
            <p:ph type="body" orient="vert" idx="24" hasCustomPrompt="1"/>
          </p:nvPr>
        </p:nvSpPr>
        <p:spPr>
          <a:xfrm>
            <a:off x="389675" y="4949937"/>
            <a:ext cx="2574534"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07" name="Tijdelijke aanduiding voor verticale tekst 2"/>
          <p:cNvSpPr>
            <a:spLocks noGrp="1"/>
          </p:cNvSpPr>
          <p:nvPr>
            <p:ph type="body" orient="vert" idx="31" hasCustomPrompt="1"/>
          </p:nvPr>
        </p:nvSpPr>
        <p:spPr>
          <a:xfrm>
            <a:off x="3347271" y="1179858"/>
            <a:ext cx="2574534"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08" name="Tijdelijke aanduiding voor afbeelding 39"/>
          <p:cNvSpPr>
            <a:spLocks noGrp="1"/>
          </p:cNvSpPr>
          <p:nvPr>
            <p:ph type="pic" sz="quarter" idx="32" hasCustomPrompt="1"/>
          </p:nvPr>
        </p:nvSpPr>
        <p:spPr>
          <a:xfrm>
            <a:off x="3347271" y="1179859"/>
            <a:ext cx="2574534"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09" name="Tijdelijke aanduiding voor verticale tekst 2"/>
          <p:cNvSpPr>
            <a:spLocks noGrp="1"/>
          </p:cNvSpPr>
          <p:nvPr>
            <p:ph type="body" orient="vert" idx="33" hasCustomPrompt="1"/>
          </p:nvPr>
        </p:nvSpPr>
        <p:spPr>
          <a:xfrm>
            <a:off x="3347271" y="4949937"/>
            <a:ext cx="2574534"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10" name="Tijdelijke aanduiding voor verticale tekst 2"/>
          <p:cNvSpPr>
            <a:spLocks noGrp="1"/>
          </p:cNvSpPr>
          <p:nvPr>
            <p:ph type="body" orient="vert" idx="34" hasCustomPrompt="1"/>
          </p:nvPr>
        </p:nvSpPr>
        <p:spPr>
          <a:xfrm>
            <a:off x="6304867" y="1179858"/>
            <a:ext cx="2574534"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11" name="Tijdelijke aanduiding voor afbeelding 39"/>
          <p:cNvSpPr>
            <a:spLocks noGrp="1"/>
          </p:cNvSpPr>
          <p:nvPr>
            <p:ph type="pic" sz="quarter" idx="35" hasCustomPrompt="1"/>
          </p:nvPr>
        </p:nvSpPr>
        <p:spPr>
          <a:xfrm>
            <a:off x="6304867" y="1179859"/>
            <a:ext cx="2574534"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12" name="Tijdelijke aanduiding voor verticale tekst 2"/>
          <p:cNvSpPr>
            <a:spLocks noGrp="1"/>
          </p:cNvSpPr>
          <p:nvPr>
            <p:ph type="body" orient="vert" idx="36" hasCustomPrompt="1"/>
          </p:nvPr>
        </p:nvSpPr>
        <p:spPr>
          <a:xfrm>
            <a:off x="6304867" y="4949937"/>
            <a:ext cx="2574534"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22" name="Tijdelijke aanduiding voor verticale tekst 2"/>
          <p:cNvSpPr>
            <a:spLocks noGrp="1"/>
          </p:cNvSpPr>
          <p:nvPr>
            <p:ph type="body" orient="vert" idx="37" hasCustomPrompt="1"/>
          </p:nvPr>
        </p:nvSpPr>
        <p:spPr>
          <a:xfrm>
            <a:off x="9262462" y="1179858"/>
            <a:ext cx="2574534"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23" name="Tijdelijke aanduiding voor afbeelding 39"/>
          <p:cNvSpPr>
            <a:spLocks noGrp="1"/>
          </p:cNvSpPr>
          <p:nvPr>
            <p:ph type="pic" sz="quarter" idx="38" hasCustomPrompt="1"/>
          </p:nvPr>
        </p:nvSpPr>
        <p:spPr>
          <a:xfrm>
            <a:off x="9262462" y="1179859"/>
            <a:ext cx="2574534"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24" name="Tijdelijke aanduiding voor verticale tekst 2"/>
          <p:cNvSpPr>
            <a:spLocks noGrp="1"/>
          </p:cNvSpPr>
          <p:nvPr>
            <p:ph type="body" orient="vert" idx="39" hasCustomPrompt="1"/>
          </p:nvPr>
        </p:nvSpPr>
        <p:spPr>
          <a:xfrm>
            <a:off x="9262462" y="4949937"/>
            <a:ext cx="2574534"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grpSp>
        <p:nvGrpSpPr>
          <p:cNvPr id="161" name="Groep 160">
            <a:extLst>
              <a:ext uri="{FF2B5EF4-FFF2-40B4-BE49-F238E27FC236}">
                <a16:creationId xmlns:a16="http://schemas.microsoft.com/office/drawing/2014/main" xmlns="" id="{FCCEFB53-926B-43A5-B15D-C393B347BA7A}"/>
              </a:ext>
            </a:extLst>
          </p:cNvPr>
          <p:cNvGrpSpPr/>
          <p:nvPr userDrawn="1"/>
        </p:nvGrpSpPr>
        <p:grpSpPr>
          <a:xfrm>
            <a:off x="12391603" y="-17883"/>
            <a:ext cx="3183678" cy="5210064"/>
            <a:chOff x="12391603" y="-17883"/>
            <a:chExt cx="3183678" cy="5210064"/>
          </a:xfrm>
        </p:grpSpPr>
        <p:pic>
          <p:nvPicPr>
            <p:cNvPr id="162" name="Afbeelding 161">
              <a:extLst>
                <a:ext uri="{FF2B5EF4-FFF2-40B4-BE49-F238E27FC236}">
                  <a16:creationId xmlns:a16="http://schemas.microsoft.com/office/drawing/2014/main" xmlns="" id="{3A99021C-1B73-45AC-9E0D-0BA5D305DF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63" name="Rechthoek 162">
              <a:extLst>
                <a:ext uri="{FF2B5EF4-FFF2-40B4-BE49-F238E27FC236}">
                  <a16:creationId xmlns:a16="http://schemas.microsoft.com/office/drawing/2014/main" xmlns="" id="{9B8684C5-75ED-478A-BBAD-52500D10A50D}"/>
                </a:ext>
              </a:extLst>
            </p:cNvPr>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64" name="Ovaal 163">
              <a:extLst>
                <a:ext uri="{FF2B5EF4-FFF2-40B4-BE49-F238E27FC236}">
                  <a16:creationId xmlns:a16="http://schemas.microsoft.com/office/drawing/2014/main" xmlns="" id="{1EF576AE-826F-49DE-AE9D-26CBDC989755}"/>
                </a:ext>
              </a:extLst>
            </p:cNvPr>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5" name="Rechte verbindingslijn 164">
              <a:extLst>
                <a:ext uri="{FF2B5EF4-FFF2-40B4-BE49-F238E27FC236}">
                  <a16:creationId xmlns:a16="http://schemas.microsoft.com/office/drawing/2014/main" xmlns="" id="{D2002A68-8E60-4B1A-AD5F-F4F94FC5C165}"/>
                </a:ext>
              </a:extLst>
            </p:cNvPr>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66" name="Rechte verbindingslijn 165">
              <a:extLst>
                <a:ext uri="{FF2B5EF4-FFF2-40B4-BE49-F238E27FC236}">
                  <a16:creationId xmlns:a16="http://schemas.microsoft.com/office/drawing/2014/main" xmlns="" id="{08E75B8E-FCBA-4D8D-A676-4CD4F31EA629}"/>
                </a:ext>
              </a:extLst>
            </p:cNvPr>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67" name="Rechthoek 166">
              <a:extLst>
                <a:ext uri="{FF2B5EF4-FFF2-40B4-BE49-F238E27FC236}">
                  <a16:creationId xmlns:a16="http://schemas.microsoft.com/office/drawing/2014/main" xmlns="" id="{0B3E36AC-A52B-4D6C-81A6-99225B4AF218}"/>
                </a:ext>
              </a:extLst>
            </p:cNvPr>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68" name="Rechte verbindingslijn 167">
              <a:extLst>
                <a:ext uri="{FF2B5EF4-FFF2-40B4-BE49-F238E27FC236}">
                  <a16:creationId xmlns:a16="http://schemas.microsoft.com/office/drawing/2014/main" xmlns="" id="{F6517321-962A-4431-9C8D-7BD93F887EFF}"/>
                </a:ext>
              </a:extLst>
            </p:cNvPr>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69" name="Ovaal 168">
              <a:extLst>
                <a:ext uri="{FF2B5EF4-FFF2-40B4-BE49-F238E27FC236}">
                  <a16:creationId xmlns:a16="http://schemas.microsoft.com/office/drawing/2014/main" xmlns="" id="{875DD6BB-72DA-4541-A07D-08C37A1D6B0C}"/>
                </a:ext>
              </a:extLst>
            </p:cNvPr>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70" name="Rechthoek 169">
              <a:extLst>
                <a:ext uri="{FF2B5EF4-FFF2-40B4-BE49-F238E27FC236}">
                  <a16:creationId xmlns:a16="http://schemas.microsoft.com/office/drawing/2014/main" xmlns="" id="{EC3C8B96-A4ED-4876-A4CC-821810C42960}"/>
                </a:ext>
              </a:extLst>
            </p:cNvPr>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1" name="Groep 170">
              <a:extLst>
                <a:ext uri="{FF2B5EF4-FFF2-40B4-BE49-F238E27FC236}">
                  <a16:creationId xmlns:a16="http://schemas.microsoft.com/office/drawing/2014/main" xmlns="" id="{F2357E44-78CA-45A3-956B-965161D93275}"/>
                </a:ext>
              </a:extLst>
            </p:cNvPr>
            <p:cNvGrpSpPr/>
            <p:nvPr userDrawn="1"/>
          </p:nvGrpSpPr>
          <p:grpSpPr>
            <a:xfrm>
              <a:off x="12757284" y="2166624"/>
              <a:ext cx="825500" cy="209550"/>
              <a:chOff x="12757284" y="2166624"/>
              <a:chExt cx="825500" cy="209550"/>
            </a:xfrm>
          </p:grpSpPr>
          <p:sp>
            <p:nvSpPr>
              <p:cNvPr id="208" name="Rechthoek 207">
                <a:extLst>
                  <a:ext uri="{FF2B5EF4-FFF2-40B4-BE49-F238E27FC236}">
                    <a16:creationId xmlns:a16="http://schemas.microsoft.com/office/drawing/2014/main" xmlns="" id="{0968A9B8-C0BC-459A-BA15-75EF9F09CCA5}"/>
                  </a:ext>
                </a:extLst>
              </p:cNvPr>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209" name="Rechte verbindingslijn 208">
                <a:extLst>
                  <a:ext uri="{FF2B5EF4-FFF2-40B4-BE49-F238E27FC236}">
                    <a16:creationId xmlns:a16="http://schemas.microsoft.com/office/drawing/2014/main" xmlns="" id="{CA830A2C-618E-47BF-9D3A-55DD1546A294}"/>
                  </a:ext>
                </a:extLst>
              </p:cNvPr>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210" name="Gelijkbenige driehoek 209">
                <a:extLst>
                  <a:ext uri="{FF2B5EF4-FFF2-40B4-BE49-F238E27FC236}">
                    <a16:creationId xmlns:a16="http://schemas.microsoft.com/office/drawing/2014/main" xmlns="" id="{56B033E5-EC50-4438-BF01-1AB2254EF26C}"/>
                  </a:ext>
                </a:extLst>
              </p:cNvPr>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72" name="Groep 171">
              <a:extLst>
                <a:ext uri="{FF2B5EF4-FFF2-40B4-BE49-F238E27FC236}">
                  <a16:creationId xmlns:a16="http://schemas.microsoft.com/office/drawing/2014/main" xmlns="" id="{8DC86FEC-AE61-41F2-B99F-7F06AC040A8E}"/>
                </a:ext>
              </a:extLst>
            </p:cNvPr>
            <p:cNvGrpSpPr/>
            <p:nvPr userDrawn="1"/>
          </p:nvGrpSpPr>
          <p:grpSpPr>
            <a:xfrm>
              <a:off x="12757284" y="1123743"/>
              <a:ext cx="294789" cy="318834"/>
              <a:chOff x="14466489" y="1001522"/>
              <a:chExt cx="290627" cy="314333"/>
            </a:xfrm>
          </p:grpSpPr>
          <p:sp>
            <p:nvSpPr>
              <p:cNvPr id="202" name="Rechthoek 201">
                <a:extLst>
                  <a:ext uri="{FF2B5EF4-FFF2-40B4-BE49-F238E27FC236}">
                    <a16:creationId xmlns:a16="http://schemas.microsoft.com/office/drawing/2014/main" xmlns="" id="{0E48B30F-2417-4027-A68E-502802915B0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3" name="Ovaal 202">
                <a:extLst>
                  <a:ext uri="{FF2B5EF4-FFF2-40B4-BE49-F238E27FC236}">
                    <a16:creationId xmlns:a16="http://schemas.microsoft.com/office/drawing/2014/main" xmlns="" id="{6BB66B2B-0443-44EE-86EF-9ADAFA26DDA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4" name="Vrije vorm: vorm 203">
                <a:extLst>
                  <a:ext uri="{FF2B5EF4-FFF2-40B4-BE49-F238E27FC236}">
                    <a16:creationId xmlns:a16="http://schemas.microsoft.com/office/drawing/2014/main" xmlns="" id="{4BC0AA19-3AA7-4497-AC19-7BE63BB2CA6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5" name="Rechthoek: afgeronde hoeken 204">
                <a:extLst>
                  <a:ext uri="{FF2B5EF4-FFF2-40B4-BE49-F238E27FC236}">
                    <a16:creationId xmlns:a16="http://schemas.microsoft.com/office/drawing/2014/main" xmlns="" id="{F2A43995-E44A-4567-9C15-9B1ACE11309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06" name="Rechte verbindingslijn 205">
                <a:extLst>
                  <a:ext uri="{FF2B5EF4-FFF2-40B4-BE49-F238E27FC236}">
                    <a16:creationId xmlns:a16="http://schemas.microsoft.com/office/drawing/2014/main" xmlns="" id="{3C9BD617-A860-4012-A1F2-BFAAF3A2555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7" name="Rechte verbindingslijn 206">
                <a:extLst>
                  <a:ext uri="{FF2B5EF4-FFF2-40B4-BE49-F238E27FC236}">
                    <a16:creationId xmlns:a16="http://schemas.microsoft.com/office/drawing/2014/main" xmlns="" id="{ACAAB843-9003-4FC7-A8B5-E2ECD47E8001}"/>
                  </a:ext>
                </a:extLst>
              </p:cNvPr>
              <p:cNvCxnSpPr>
                <a:cxnSpLocks/>
                <a:stCxn id="20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3" name="Ovaal 172">
              <a:extLst>
                <a:ext uri="{FF2B5EF4-FFF2-40B4-BE49-F238E27FC236}">
                  <a16:creationId xmlns:a16="http://schemas.microsoft.com/office/drawing/2014/main" xmlns="" id="{6E96B380-58E2-471D-9744-63A03ABA625C}"/>
                </a:ext>
              </a:extLst>
            </p:cNvPr>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4" name="Rechthoek 173">
              <a:extLst>
                <a:ext uri="{FF2B5EF4-FFF2-40B4-BE49-F238E27FC236}">
                  <a16:creationId xmlns:a16="http://schemas.microsoft.com/office/drawing/2014/main" xmlns="" id="{21C052F2-3015-408F-A310-B5C9BD9A681D}"/>
                </a:ext>
              </a:extLst>
            </p:cNvPr>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5" name="Rechte verbindingslijn 174">
              <a:extLst>
                <a:ext uri="{FF2B5EF4-FFF2-40B4-BE49-F238E27FC236}">
                  <a16:creationId xmlns:a16="http://schemas.microsoft.com/office/drawing/2014/main" xmlns="" id="{D1DC919E-DD42-4DE0-B301-429EE7292BB5}"/>
                </a:ext>
              </a:extLst>
            </p:cNvPr>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76" name="Groep 175">
              <a:extLst>
                <a:ext uri="{FF2B5EF4-FFF2-40B4-BE49-F238E27FC236}">
                  <a16:creationId xmlns:a16="http://schemas.microsoft.com/office/drawing/2014/main" xmlns="" id="{11B11B8F-B9C0-4E6E-A0BC-47375EC6A1CF}"/>
                </a:ext>
              </a:extLst>
            </p:cNvPr>
            <p:cNvGrpSpPr/>
            <p:nvPr userDrawn="1"/>
          </p:nvGrpSpPr>
          <p:grpSpPr>
            <a:xfrm>
              <a:off x="13717198" y="3515867"/>
              <a:ext cx="1195723" cy="678267"/>
              <a:chOff x="12757284" y="3224292"/>
              <a:chExt cx="1195723" cy="678267"/>
            </a:xfrm>
          </p:grpSpPr>
          <p:sp>
            <p:nvSpPr>
              <p:cNvPr id="181" name="Rechthoek 180">
                <a:extLst>
                  <a:ext uri="{FF2B5EF4-FFF2-40B4-BE49-F238E27FC236}">
                    <a16:creationId xmlns:a16="http://schemas.microsoft.com/office/drawing/2014/main" xmlns="" id="{423346B5-4BFA-41F8-9AEC-3B60B611AB4A}"/>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82" name="Rechthoek 181">
                <a:extLst>
                  <a:ext uri="{FF2B5EF4-FFF2-40B4-BE49-F238E27FC236}">
                    <a16:creationId xmlns:a16="http://schemas.microsoft.com/office/drawing/2014/main" xmlns="" id="{99F3326D-20BC-4B71-8064-1442FB78EEED}"/>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83" name="Groep 182">
                <a:extLst>
                  <a:ext uri="{FF2B5EF4-FFF2-40B4-BE49-F238E27FC236}">
                    <a16:creationId xmlns:a16="http://schemas.microsoft.com/office/drawing/2014/main" xmlns="" id="{E9D47A58-71F3-4D64-9061-D9D134550845}"/>
                  </a:ext>
                </a:extLst>
              </p:cNvPr>
              <p:cNvGrpSpPr/>
              <p:nvPr userDrawn="1"/>
            </p:nvGrpSpPr>
            <p:grpSpPr>
              <a:xfrm>
                <a:off x="12839234" y="3289794"/>
                <a:ext cx="155951" cy="131922"/>
                <a:chOff x="12968836" y="3354170"/>
                <a:chExt cx="404806" cy="342433"/>
              </a:xfrm>
            </p:grpSpPr>
            <p:sp>
              <p:nvSpPr>
                <p:cNvPr id="196" name="Rechthoek: afgeronde hoeken 195">
                  <a:extLst>
                    <a:ext uri="{FF2B5EF4-FFF2-40B4-BE49-F238E27FC236}">
                      <a16:creationId xmlns:a16="http://schemas.microsoft.com/office/drawing/2014/main" xmlns="" id="{B0FC5052-23D2-4769-BB7E-B1A5E3ED711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97" name="Rechthoek 196">
                  <a:extLst>
                    <a:ext uri="{FF2B5EF4-FFF2-40B4-BE49-F238E27FC236}">
                      <a16:creationId xmlns:a16="http://schemas.microsoft.com/office/drawing/2014/main" xmlns="" id="{48307DBB-7A5C-4ACC-9A6B-435633C63DB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8" name="Rechthoek 197">
                  <a:extLst>
                    <a:ext uri="{FF2B5EF4-FFF2-40B4-BE49-F238E27FC236}">
                      <a16:creationId xmlns:a16="http://schemas.microsoft.com/office/drawing/2014/main" xmlns="" id="{86C2BE51-82C1-45ED-AEB9-F7264120349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9" name="Rechthoek 198">
                  <a:extLst>
                    <a:ext uri="{FF2B5EF4-FFF2-40B4-BE49-F238E27FC236}">
                      <a16:creationId xmlns:a16="http://schemas.microsoft.com/office/drawing/2014/main" xmlns="" id="{47C69D9F-B551-4F47-90A1-C851A8E5CC0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0" name="Rechthoek 199">
                  <a:extLst>
                    <a:ext uri="{FF2B5EF4-FFF2-40B4-BE49-F238E27FC236}">
                      <a16:creationId xmlns:a16="http://schemas.microsoft.com/office/drawing/2014/main" xmlns="" id="{0223528A-E41D-4AFB-B26F-4A80EC0B372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1" name="Rechthoek 200">
                  <a:extLst>
                    <a:ext uri="{FF2B5EF4-FFF2-40B4-BE49-F238E27FC236}">
                      <a16:creationId xmlns:a16="http://schemas.microsoft.com/office/drawing/2014/main" xmlns="" id="{A1F2EA93-C5B2-4F45-9ECF-89EBAB3249D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84" name="Groep 183">
                <a:extLst>
                  <a:ext uri="{FF2B5EF4-FFF2-40B4-BE49-F238E27FC236}">
                    <a16:creationId xmlns:a16="http://schemas.microsoft.com/office/drawing/2014/main" xmlns="" id="{FFFB3BA9-F231-4D9A-80B7-BA09F4FAF52E}"/>
                  </a:ext>
                </a:extLst>
              </p:cNvPr>
              <p:cNvGrpSpPr/>
              <p:nvPr userDrawn="1"/>
            </p:nvGrpSpPr>
            <p:grpSpPr>
              <a:xfrm>
                <a:off x="12819679" y="3589117"/>
                <a:ext cx="166739" cy="218963"/>
                <a:chOff x="12940828" y="3950597"/>
                <a:chExt cx="432813" cy="568367"/>
              </a:xfrm>
            </p:grpSpPr>
            <p:grpSp>
              <p:nvGrpSpPr>
                <p:cNvPr id="188" name="Groep 187">
                  <a:extLst>
                    <a:ext uri="{FF2B5EF4-FFF2-40B4-BE49-F238E27FC236}">
                      <a16:creationId xmlns:a16="http://schemas.microsoft.com/office/drawing/2014/main" xmlns="" id="{28261D45-497A-4B0E-905B-83D8A856FEAF}"/>
                    </a:ext>
                  </a:extLst>
                </p:cNvPr>
                <p:cNvGrpSpPr/>
                <p:nvPr userDrawn="1"/>
              </p:nvGrpSpPr>
              <p:grpSpPr>
                <a:xfrm>
                  <a:off x="13000382" y="4006891"/>
                  <a:ext cx="373259" cy="315747"/>
                  <a:chOff x="12968836" y="3354170"/>
                  <a:chExt cx="404806" cy="342433"/>
                </a:xfrm>
              </p:grpSpPr>
              <p:sp>
                <p:nvSpPr>
                  <p:cNvPr id="190" name="Rechthoek: afgeronde hoeken 189">
                    <a:extLst>
                      <a:ext uri="{FF2B5EF4-FFF2-40B4-BE49-F238E27FC236}">
                        <a16:creationId xmlns:a16="http://schemas.microsoft.com/office/drawing/2014/main" xmlns="" id="{813C5FE2-9BC2-4D0C-9275-6200F9A394D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91" name="Rechthoek 190">
                    <a:extLst>
                      <a:ext uri="{FF2B5EF4-FFF2-40B4-BE49-F238E27FC236}">
                        <a16:creationId xmlns:a16="http://schemas.microsoft.com/office/drawing/2014/main" xmlns="" id="{0E32D907-F160-4E42-AE75-D29E33A59FC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2" name="Rechthoek 191">
                    <a:extLst>
                      <a:ext uri="{FF2B5EF4-FFF2-40B4-BE49-F238E27FC236}">
                        <a16:creationId xmlns:a16="http://schemas.microsoft.com/office/drawing/2014/main" xmlns="" id="{9B9E021B-097A-49A8-AA71-3B7093FBC63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3" name="Rechthoek 192">
                    <a:extLst>
                      <a:ext uri="{FF2B5EF4-FFF2-40B4-BE49-F238E27FC236}">
                        <a16:creationId xmlns:a16="http://schemas.microsoft.com/office/drawing/2014/main" xmlns="" id="{ACB73619-5777-4178-A38E-19DE7C9AB83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4" name="Rechthoek 193">
                    <a:extLst>
                      <a:ext uri="{FF2B5EF4-FFF2-40B4-BE49-F238E27FC236}">
                        <a16:creationId xmlns:a16="http://schemas.microsoft.com/office/drawing/2014/main" xmlns="" id="{831B80DE-1C31-4CAF-9FB0-EDA412D0A3E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5" name="Rechthoek 194">
                    <a:extLst>
                      <a:ext uri="{FF2B5EF4-FFF2-40B4-BE49-F238E27FC236}">
                        <a16:creationId xmlns:a16="http://schemas.microsoft.com/office/drawing/2014/main" xmlns="" id="{DF7F71AB-B3BD-4A7C-9009-E2121DA2F46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89" name="Boog 188">
                  <a:extLst>
                    <a:ext uri="{FF2B5EF4-FFF2-40B4-BE49-F238E27FC236}">
                      <a16:creationId xmlns:a16="http://schemas.microsoft.com/office/drawing/2014/main" xmlns="" id="{6959CB37-6156-4AE2-93C6-7635D136BD9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85" name="Tekstvak 184">
                <a:extLst>
                  <a:ext uri="{FF2B5EF4-FFF2-40B4-BE49-F238E27FC236}">
                    <a16:creationId xmlns:a16="http://schemas.microsoft.com/office/drawing/2014/main" xmlns="" id="{520AE291-3C80-410B-B153-EEFB1B14E113}"/>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86" name="Tekstvak 185">
                <a:extLst>
                  <a:ext uri="{FF2B5EF4-FFF2-40B4-BE49-F238E27FC236}">
                    <a16:creationId xmlns:a16="http://schemas.microsoft.com/office/drawing/2014/main" xmlns="" id="{ABE86CB3-3DDB-4585-95EA-8518FDD79CFF}"/>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87" name="Picture 3">
                <a:extLst>
                  <a:ext uri="{FF2B5EF4-FFF2-40B4-BE49-F238E27FC236}">
                    <a16:creationId xmlns:a16="http://schemas.microsoft.com/office/drawing/2014/main" xmlns="" id="{50DA060E-9384-4105-A3A1-3A51710AAB8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7" name="Meer informatie">
              <a:extLst>
                <a:ext uri="{FF2B5EF4-FFF2-40B4-BE49-F238E27FC236}">
                  <a16:creationId xmlns:a16="http://schemas.microsoft.com/office/drawing/2014/main" xmlns="" id="{7DCCAA6E-486F-485A-9FF9-3E6DA4B44B5C}"/>
                </a:ext>
              </a:extLst>
            </p:cNvPr>
            <p:cNvGrpSpPr/>
            <p:nvPr userDrawn="1"/>
          </p:nvGrpSpPr>
          <p:grpSpPr>
            <a:xfrm>
              <a:off x="12396764" y="4408908"/>
              <a:ext cx="3178515" cy="783273"/>
              <a:chOff x="-3741486" y="3359148"/>
              <a:chExt cx="3178515" cy="783273"/>
            </a:xfrm>
          </p:grpSpPr>
          <p:sp>
            <p:nvSpPr>
              <p:cNvPr id="178" name="Freeform 101">
                <a:extLst>
                  <a:ext uri="{FF2B5EF4-FFF2-40B4-BE49-F238E27FC236}">
                    <a16:creationId xmlns:a16="http://schemas.microsoft.com/office/drawing/2014/main" xmlns="" id="{F6307448-E31E-4DC1-A9CE-D9FE1DC727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79" name="Rechthoek 178">
                <a:extLst>
                  <a:ext uri="{FF2B5EF4-FFF2-40B4-BE49-F238E27FC236}">
                    <a16:creationId xmlns:a16="http://schemas.microsoft.com/office/drawing/2014/main" xmlns="" id="{051AC3A5-F246-43EC-9426-717DCF1A7781}"/>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0" name="Rechte verbindingslijn 179">
                <a:extLst>
                  <a:ext uri="{FF2B5EF4-FFF2-40B4-BE49-F238E27FC236}">
                    <a16:creationId xmlns:a16="http://schemas.microsoft.com/office/drawing/2014/main" xmlns="" id="{91214991-2318-4A98-B245-BFF671971D45}"/>
                  </a:ext>
                </a:extLst>
              </p:cNvPr>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2269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750" fill="hold"/>
                                        <p:tgtEl>
                                          <p:spTgt spid="113"/>
                                        </p:tgtEl>
                                        <p:attrNameLst>
                                          <p:attrName>ppt_x</p:attrName>
                                        </p:attrNameLst>
                                      </p:cBhvr>
                                      <p:tavLst>
                                        <p:tav tm="0">
                                          <p:val>
                                            <p:strVal val="0-#ppt_w/2"/>
                                          </p:val>
                                        </p:tav>
                                        <p:tav tm="100000">
                                          <p:val>
                                            <p:strVal val="#ppt_x"/>
                                          </p:val>
                                        </p:tav>
                                      </p:tavLst>
                                    </p:anim>
                                    <p:anim calcmode="lin" valueType="num">
                                      <p:cBhvr additive="base">
                                        <p:cTn id="8" dur="75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0-#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750" fill="hold"/>
                                        <p:tgtEl>
                                          <p:spTgt spid="114"/>
                                        </p:tgtEl>
                                        <p:attrNameLst>
                                          <p:attrName>ppt_x</p:attrName>
                                        </p:attrNameLst>
                                      </p:cBhvr>
                                      <p:tavLst>
                                        <p:tav tm="0">
                                          <p:val>
                                            <p:strVal val="0-#ppt_w/2"/>
                                          </p:val>
                                        </p:tav>
                                        <p:tav tm="100000">
                                          <p:val>
                                            <p:strVal val="#ppt_x"/>
                                          </p:val>
                                        </p:tav>
                                      </p:tavLst>
                                    </p:anim>
                                    <p:anim calcmode="lin" valueType="num">
                                      <p:cBhvr additive="base">
                                        <p:cTn id="16" dur="750" fill="hold"/>
                                        <p:tgtEl>
                                          <p:spTgt spid="1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750" fill="hold"/>
                                        <p:tgtEl>
                                          <p:spTgt spid="108"/>
                                        </p:tgtEl>
                                        <p:attrNameLst>
                                          <p:attrName>ppt_x</p:attrName>
                                        </p:attrNameLst>
                                      </p:cBhvr>
                                      <p:tavLst>
                                        <p:tav tm="0">
                                          <p:val>
                                            <p:strVal val="0-#ppt_w/2"/>
                                          </p:val>
                                        </p:tav>
                                        <p:tav tm="100000">
                                          <p:val>
                                            <p:strVal val="#ppt_x"/>
                                          </p:val>
                                        </p:tav>
                                      </p:tavLst>
                                    </p:anim>
                                    <p:anim calcmode="lin" valueType="num">
                                      <p:cBhvr additive="base">
                                        <p:cTn id="20" dur="750" fill="hold"/>
                                        <p:tgtEl>
                                          <p:spTgt spid="10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750" fill="hold"/>
                                        <p:tgtEl>
                                          <p:spTgt spid="109"/>
                                        </p:tgtEl>
                                        <p:attrNameLst>
                                          <p:attrName>ppt_x</p:attrName>
                                        </p:attrNameLst>
                                      </p:cBhvr>
                                      <p:tavLst>
                                        <p:tav tm="0">
                                          <p:val>
                                            <p:strVal val="0-#ppt_w/2"/>
                                          </p:val>
                                        </p:tav>
                                        <p:tav tm="100000">
                                          <p:val>
                                            <p:strVal val="#ppt_x"/>
                                          </p:val>
                                        </p:tav>
                                      </p:tavLst>
                                    </p:anim>
                                    <p:anim calcmode="lin" valueType="num">
                                      <p:cBhvr additive="base">
                                        <p:cTn id="24" dur="750" fill="hold"/>
                                        <p:tgtEl>
                                          <p:spTgt spid="10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anim calcmode="lin" valueType="num">
                                      <p:cBhvr additive="base">
                                        <p:cTn id="27" dur="750" fill="hold"/>
                                        <p:tgtEl>
                                          <p:spTgt spid="107"/>
                                        </p:tgtEl>
                                        <p:attrNameLst>
                                          <p:attrName>ppt_x</p:attrName>
                                        </p:attrNameLst>
                                      </p:cBhvr>
                                      <p:tavLst>
                                        <p:tav tm="0">
                                          <p:val>
                                            <p:strVal val="0-#ppt_w/2"/>
                                          </p:val>
                                        </p:tav>
                                        <p:tav tm="100000">
                                          <p:val>
                                            <p:strVal val="#ppt_x"/>
                                          </p:val>
                                        </p:tav>
                                      </p:tavLst>
                                    </p:anim>
                                    <p:anim calcmode="lin" valueType="num">
                                      <p:cBhvr additive="base">
                                        <p:cTn id="28" dur="750" fill="hold"/>
                                        <p:tgtEl>
                                          <p:spTgt spid="10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750" fill="hold"/>
                                        <p:tgtEl>
                                          <p:spTgt spid="111"/>
                                        </p:tgtEl>
                                        <p:attrNameLst>
                                          <p:attrName>ppt_x</p:attrName>
                                        </p:attrNameLst>
                                      </p:cBhvr>
                                      <p:tavLst>
                                        <p:tav tm="0">
                                          <p:val>
                                            <p:strVal val="1+#ppt_w/2"/>
                                          </p:val>
                                        </p:tav>
                                        <p:tav tm="100000">
                                          <p:val>
                                            <p:strVal val="#ppt_x"/>
                                          </p:val>
                                        </p:tav>
                                      </p:tavLst>
                                    </p:anim>
                                    <p:anim calcmode="lin" valueType="num">
                                      <p:cBhvr additive="base">
                                        <p:cTn id="32" dur="750" fill="hold"/>
                                        <p:tgtEl>
                                          <p:spTgt spid="111"/>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750" fill="hold"/>
                                        <p:tgtEl>
                                          <p:spTgt spid="112"/>
                                        </p:tgtEl>
                                        <p:attrNameLst>
                                          <p:attrName>ppt_x</p:attrName>
                                        </p:attrNameLst>
                                      </p:cBhvr>
                                      <p:tavLst>
                                        <p:tav tm="0">
                                          <p:val>
                                            <p:strVal val="1+#ppt_w/2"/>
                                          </p:val>
                                        </p:tav>
                                        <p:tav tm="100000">
                                          <p:val>
                                            <p:strVal val="#ppt_x"/>
                                          </p:val>
                                        </p:tav>
                                      </p:tavLst>
                                    </p:anim>
                                    <p:anim calcmode="lin" valueType="num">
                                      <p:cBhvr additive="base">
                                        <p:cTn id="36" dur="750" fill="hold"/>
                                        <p:tgtEl>
                                          <p:spTgt spid="112"/>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110"/>
                                        </p:tgtEl>
                                        <p:attrNameLst>
                                          <p:attrName>style.visibility</p:attrName>
                                        </p:attrNameLst>
                                      </p:cBhvr>
                                      <p:to>
                                        <p:strVal val="visible"/>
                                      </p:to>
                                    </p:set>
                                    <p:anim calcmode="lin" valueType="num">
                                      <p:cBhvr additive="base">
                                        <p:cTn id="39" dur="750" fill="hold"/>
                                        <p:tgtEl>
                                          <p:spTgt spid="110"/>
                                        </p:tgtEl>
                                        <p:attrNameLst>
                                          <p:attrName>ppt_x</p:attrName>
                                        </p:attrNameLst>
                                      </p:cBhvr>
                                      <p:tavLst>
                                        <p:tav tm="0">
                                          <p:val>
                                            <p:strVal val="1+#ppt_w/2"/>
                                          </p:val>
                                        </p:tav>
                                        <p:tav tm="100000">
                                          <p:val>
                                            <p:strVal val="#ppt_x"/>
                                          </p:val>
                                        </p:tav>
                                      </p:tavLst>
                                    </p:anim>
                                    <p:anim calcmode="lin" valueType="num">
                                      <p:cBhvr additive="base">
                                        <p:cTn id="40" dur="750" fill="hold"/>
                                        <p:tgtEl>
                                          <p:spTgt spid="110"/>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5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750" fill="hold"/>
                                        <p:tgtEl>
                                          <p:spTgt spid="123"/>
                                        </p:tgtEl>
                                        <p:attrNameLst>
                                          <p:attrName>ppt_x</p:attrName>
                                        </p:attrNameLst>
                                      </p:cBhvr>
                                      <p:tavLst>
                                        <p:tav tm="0">
                                          <p:val>
                                            <p:strVal val="1+#ppt_w/2"/>
                                          </p:val>
                                        </p:tav>
                                        <p:tav tm="100000">
                                          <p:val>
                                            <p:strVal val="#ppt_x"/>
                                          </p:val>
                                        </p:tav>
                                      </p:tavLst>
                                    </p:anim>
                                    <p:anim calcmode="lin" valueType="num">
                                      <p:cBhvr additive="base">
                                        <p:cTn id="44" dur="750" fill="hold"/>
                                        <p:tgtEl>
                                          <p:spTgt spid="123"/>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
                                  </p:stCondLst>
                                  <p:childTnLst>
                                    <p:set>
                                      <p:cBhvr>
                                        <p:cTn id="46" dur="1" fill="hold">
                                          <p:stCondLst>
                                            <p:cond delay="0"/>
                                          </p:stCondLst>
                                        </p:cTn>
                                        <p:tgtEl>
                                          <p:spTgt spid="124"/>
                                        </p:tgtEl>
                                        <p:attrNameLst>
                                          <p:attrName>style.visibility</p:attrName>
                                        </p:attrNameLst>
                                      </p:cBhvr>
                                      <p:to>
                                        <p:strVal val="visible"/>
                                      </p:to>
                                    </p:set>
                                    <p:anim calcmode="lin" valueType="num">
                                      <p:cBhvr additive="base">
                                        <p:cTn id="47" dur="750" fill="hold"/>
                                        <p:tgtEl>
                                          <p:spTgt spid="124"/>
                                        </p:tgtEl>
                                        <p:attrNameLst>
                                          <p:attrName>ppt_x</p:attrName>
                                        </p:attrNameLst>
                                      </p:cBhvr>
                                      <p:tavLst>
                                        <p:tav tm="0">
                                          <p:val>
                                            <p:strVal val="1+#ppt_w/2"/>
                                          </p:val>
                                        </p:tav>
                                        <p:tav tm="100000">
                                          <p:val>
                                            <p:strVal val="#ppt_x"/>
                                          </p:val>
                                        </p:tav>
                                      </p:tavLst>
                                    </p:anim>
                                    <p:anim calcmode="lin" valueType="num">
                                      <p:cBhvr additive="base">
                                        <p:cTn id="48" dur="750" fill="hold"/>
                                        <p:tgtEl>
                                          <p:spTgt spid="124"/>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122"/>
                                        </p:tgtEl>
                                        <p:attrNameLst>
                                          <p:attrName>style.visibility</p:attrName>
                                        </p:attrNameLst>
                                      </p:cBhvr>
                                      <p:to>
                                        <p:strVal val="visible"/>
                                      </p:to>
                                    </p:set>
                                    <p:anim calcmode="lin" valueType="num">
                                      <p:cBhvr additive="base">
                                        <p:cTn id="51" dur="750" fill="hold"/>
                                        <p:tgtEl>
                                          <p:spTgt spid="122"/>
                                        </p:tgtEl>
                                        <p:attrNameLst>
                                          <p:attrName>ppt_x</p:attrName>
                                        </p:attrNameLst>
                                      </p:cBhvr>
                                      <p:tavLst>
                                        <p:tav tm="0">
                                          <p:val>
                                            <p:strVal val="1+#ppt_w/2"/>
                                          </p:val>
                                        </p:tav>
                                        <p:tav tm="100000">
                                          <p:val>
                                            <p:strVal val="#ppt_x"/>
                                          </p:val>
                                        </p:tav>
                                      </p:tavLst>
                                    </p:anim>
                                    <p:anim calcmode="lin" valueType="num">
                                      <p:cBhvr additive="base">
                                        <p:cTn id="52" dur="75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tmplLst>
          <p:tmpl>
            <p:tnLst>
              <p:par>
                <p:cTn presetID="2" presetClass="entr" presetSubtype="8" decel="100000" fill="hold" nodeType="withEffect">
                  <p:stCondLst>
                    <p:cond delay="25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750" fill="hold"/>
                        <p:tgtEl>
                          <p:spTgt spid="114"/>
                        </p:tgtEl>
                        <p:attrNameLst>
                          <p:attrName>ppt_x</p:attrName>
                        </p:attrNameLst>
                      </p:cBhvr>
                      <p:tavLst>
                        <p:tav tm="0">
                          <p:val>
                            <p:strVal val="0-#ppt_w/2"/>
                          </p:val>
                        </p:tav>
                        <p:tav tm="100000">
                          <p:val>
                            <p:strVal val="#ppt_x"/>
                          </p:val>
                        </p:tav>
                      </p:tavLst>
                    </p:anim>
                    <p:anim calcmode="lin" valueType="num">
                      <p:cBhvr additive="base">
                        <p:cTn dur="750" fill="hold"/>
                        <p:tgtEl>
                          <p:spTgt spid="114"/>
                        </p:tgtEl>
                        <p:attrNameLst>
                          <p:attrName>ppt_y</p:attrName>
                        </p:attrNameLst>
                      </p:cBhvr>
                      <p:tavLst>
                        <p:tav tm="0">
                          <p:val>
                            <p:strVal val="#ppt_y"/>
                          </p:val>
                        </p:tav>
                        <p:tav tm="100000">
                          <p:val>
                            <p:strVal val="#ppt_y"/>
                          </p:val>
                        </p:tav>
                      </p:tavLst>
                    </p:anim>
                  </p:childTnLst>
                </p:cTn>
              </p:par>
            </p:tnLst>
          </p:tmpl>
        </p:tmplLst>
      </p:bldP>
      <p:bldP spid="113" grpId="0" animBg="1"/>
      <p:bldP spid="115" grpId="0" animBg="1">
        <p:tmplLst>
          <p:tmpl>
            <p:tnLst>
              <p:par>
                <p:cTn presetID="2" presetClass="entr" presetSubtype="8" decel="100000" fill="hold" nodeType="with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750" fill="hold"/>
                        <p:tgtEl>
                          <p:spTgt spid="115"/>
                        </p:tgtEl>
                        <p:attrNameLst>
                          <p:attrName>ppt_x</p:attrName>
                        </p:attrNameLst>
                      </p:cBhvr>
                      <p:tavLst>
                        <p:tav tm="0">
                          <p:val>
                            <p:strVal val="0-#ppt_w/2"/>
                          </p:val>
                        </p:tav>
                        <p:tav tm="100000">
                          <p:val>
                            <p:strVal val="#ppt_x"/>
                          </p:val>
                        </p:tav>
                      </p:tavLst>
                    </p:anim>
                    <p:anim calcmode="lin" valueType="num">
                      <p:cBhvr additive="base">
                        <p:cTn dur="750" fill="hold"/>
                        <p:tgtEl>
                          <p:spTgt spid="115"/>
                        </p:tgtEl>
                        <p:attrNameLst>
                          <p:attrName>ppt_y</p:attrName>
                        </p:attrNameLst>
                      </p:cBhvr>
                      <p:tavLst>
                        <p:tav tm="0">
                          <p:val>
                            <p:strVal val="#ppt_y"/>
                          </p:val>
                        </p:tav>
                        <p:tav tm="100000">
                          <p:val>
                            <p:strVal val="#ppt_y"/>
                          </p:val>
                        </p:tav>
                      </p:tavLst>
                    </p:anim>
                  </p:childTnLst>
                </p:cTn>
              </p:par>
            </p:tnLst>
          </p:tmpl>
        </p:tmplLst>
      </p:bldP>
      <p:bldP spid="107" grpId="0" animBg="1">
        <p:tmplLst>
          <p:tmpl>
            <p:tnLst>
              <p:par>
                <p:cTn presetID="2" presetClass="entr" presetSubtype="8" decel="100000" fill="hold" nodeType="withEffect">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750" fill="hold"/>
                        <p:tgtEl>
                          <p:spTgt spid="107"/>
                        </p:tgtEl>
                        <p:attrNameLst>
                          <p:attrName>ppt_x</p:attrName>
                        </p:attrNameLst>
                      </p:cBhvr>
                      <p:tavLst>
                        <p:tav tm="0">
                          <p:val>
                            <p:strVal val="0-#ppt_w/2"/>
                          </p:val>
                        </p:tav>
                        <p:tav tm="100000">
                          <p:val>
                            <p:strVal val="#ppt_x"/>
                          </p:val>
                        </p:tav>
                      </p:tavLst>
                    </p:anim>
                    <p:anim calcmode="lin" valueType="num">
                      <p:cBhvr additive="base">
                        <p:cTn dur="750" fill="hold"/>
                        <p:tgtEl>
                          <p:spTgt spid="107"/>
                        </p:tgtEl>
                        <p:attrNameLst>
                          <p:attrName>ppt_y</p:attrName>
                        </p:attrNameLst>
                      </p:cBhvr>
                      <p:tavLst>
                        <p:tav tm="0">
                          <p:val>
                            <p:strVal val="#ppt_y"/>
                          </p:val>
                        </p:tav>
                        <p:tav tm="100000">
                          <p:val>
                            <p:strVal val="#ppt_y"/>
                          </p:val>
                        </p:tav>
                      </p:tavLst>
                    </p:anim>
                  </p:childTnLst>
                </p:cTn>
              </p:par>
            </p:tnLst>
          </p:tmpl>
        </p:tmplLst>
      </p:bldP>
      <p:bldP spid="108" grpId="0" animBg="1"/>
      <p:bldP spid="109" grpId="0" animBg="1">
        <p:tmplLst>
          <p:tmpl>
            <p:tnLst>
              <p:par>
                <p:cTn presetID="2" presetClass="entr" presetSubtype="8" decel="100000" fill="hold" nodeType="withEffect">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750" fill="hold"/>
                        <p:tgtEl>
                          <p:spTgt spid="109"/>
                        </p:tgtEl>
                        <p:attrNameLst>
                          <p:attrName>ppt_x</p:attrName>
                        </p:attrNameLst>
                      </p:cBhvr>
                      <p:tavLst>
                        <p:tav tm="0">
                          <p:val>
                            <p:strVal val="0-#ppt_w/2"/>
                          </p:val>
                        </p:tav>
                        <p:tav tm="100000">
                          <p:val>
                            <p:strVal val="#ppt_x"/>
                          </p:val>
                        </p:tav>
                      </p:tavLst>
                    </p:anim>
                    <p:anim calcmode="lin" valueType="num">
                      <p:cBhvr additive="base">
                        <p:cTn dur="750" fill="hold"/>
                        <p:tgtEl>
                          <p:spTgt spid="109"/>
                        </p:tgtEl>
                        <p:attrNameLst>
                          <p:attrName>ppt_y</p:attrName>
                        </p:attrNameLst>
                      </p:cBhvr>
                      <p:tavLst>
                        <p:tav tm="0">
                          <p:val>
                            <p:strVal val="#ppt_y"/>
                          </p:val>
                        </p:tav>
                        <p:tav tm="100000">
                          <p:val>
                            <p:strVal val="#ppt_y"/>
                          </p:val>
                        </p:tav>
                      </p:tavLst>
                    </p:anim>
                  </p:childTnLst>
                </p:cTn>
              </p:par>
            </p:tnLst>
          </p:tmpl>
        </p:tmplLst>
      </p:bldP>
      <p:bldP spid="110" grpId="0" animBg="1">
        <p:tmplLst>
          <p:tmpl>
            <p:tnLst>
              <p:par>
                <p:cTn presetID="2" presetClass="entr" presetSubtype="2" decel="10000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750" fill="hold"/>
                        <p:tgtEl>
                          <p:spTgt spid="110"/>
                        </p:tgtEl>
                        <p:attrNameLst>
                          <p:attrName>ppt_x</p:attrName>
                        </p:attrNameLst>
                      </p:cBhvr>
                      <p:tavLst>
                        <p:tav tm="0">
                          <p:val>
                            <p:strVal val="1+#ppt_w/2"/>
                          </p:val>
                        </p:tav>
                        <p:tav tm="100000">
                          <p:val>
                            <p:strVal val="#ppt_x"/>
                          </p:val>
                        </p:tav>
                      </p:tavLst>
                    </p:anim>
                    <p:anim calcmode="lin" valueType="num">
                      <p:cBhvr additive="base">
                        <p:cTn dur="750" fill="hold"/>
                        <p:tgtEl>
                          <p:spTgt spid="110"/>
                        </p:tgtEl>
                        <p:attrNameLst>
                          <p:attrName>ppt_y</p:attrName>
                        </p:attrNameLst>
                      </p:cBhvr>
                      <p:tavLst>
                        <p:tav tm="0">
                          <p:val>
                            <p:strVal val="#ppt_y"/>
                          </p:val>
                        </p:tav>
                        <p:tav tm="100000">
                          <p:val>
                            <p:strVal val="#ppt_y"/>
                          </p:val>
                        </p:tav>
                      </p:tavLst>
                    </p:anim>
                  </p:childTnLst>
                </p:cTn>
              </p:par>
            </p:tnLst>
          </p:tmpl>
        </p:tmplLst>
      </p:bldP>
      <p:bldP spid="111" grpId="0" animBg="1"/>
      <p:bldP spid="112" grpId="0" animBg="1">
        <p:tmplLst>
          <p:tmpl>
            <p:tnLst>
              <p:par>
                <p:cTn presetID="2" presetClass="entr" presetSubtype="2" decel="100000"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750" fill="hold"/>
                        <p:tgtEl>
                          <p:spTgt spid="112"/>
                        </p:tgtEl>
                        <p:attrNameLst>
                          <p:attrName>ppt_x</p:attrName>
                        </p:attrNameLst>
                      </p:cBhvr>
                      <p:tavLst>
                        <p:tav tm="0">
                          <p:val>
                            <p:strVal val="1+#ppt_w/2"/>
                          </p:val>
                        </p:tav>
                        <p:tav tm="100000">
                          <p:val>
                            <p:strVal val="#ppt_x"/>
                          </p:val>
                        </p:tav>
                      </p:tavLst>
                    </p:anim>
                    <p:anim calcmode="lin" valueType="num">
                      <p:cBhvr additive="base">
                        <p:cTn dur="750" fill="hold"/>
                        <p:tgtEl>
                          <p:spTgt spid="112"/>
                        </p:tgtEl>
                        <p:attrNameLst>
                          <p:attrName>ppt_y</p:attrName>
                        </p:attrNameLst>
                      </p:cBhvr>
                      <p:tavLst>
                        <p:tav tm="0">
                          <p:val>
                            <p:strVal val="#ppt_y"/>
                          </p:val>
                        </p:tav>
                        <p:tav tm="100000">
                          <p:val>
                            <p:strVal val="#ppt_y"/>
                          </p:val>
                        </p:tav>
                      </p:tavLst>
                    </p:anim>
                  </p:childTnLst>
                </p:cTn>
              </p:par>
            </p:tnLst>
          </p:tmpl>
        </p:tmplLst>
      </p:bldP>
      <p:bldP spid="122" grpId="0" animBg="1">
        <p:tmplLst>
          <p:tmpl>
            <p:tnLst>
              <p:par>
                <p:cTn presetID="2" presetClass="entr" presetSubtype="2" decel="100000" fill="hold" nodeType="withEffect">
                  <p:stCondLst>
                    <p:cond delay="25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1+#ppt_w/2"/>
                          </p:val>
                        </p:tav>
                        <p:tav tm="100000">
                          <p:val>
                            <p:strVal val="#ppt_x"/>
                          </p:val>
                        </p:tav>
                      </p:tavLst>
                    </p:anim>
                    <p:anim calcmode="lin" valueType="num">
                      <p:cBhvr additive="base">
                        <p:cTn dur="750" fill="hold"/>
                        <p:tgtEl>
                          <p:spTgt spid="122"/>
                        </p:tgtEl>
                        <p:attrNameLst>
                          <p:attrName>ppt_y</p:attrName>
                        </p:attrNameLst>
                      </p:cBhvr>
                      <p:tavLst>
                        <p:tav tm="0">
                          <p:val>
                            <p:strVal val="#ppt_y"/>
                          </p:val>
                        </p:tav>
                        <p:tav tm="100000">
                          <p:val>
                            <p:strVal val="#ppt_y"/>
                          </p:val>
                        </p:tav>
                      </p:tavLst>
                    </p:anim>
                  </p:childTnLst>
                </p:cTn>
              </p:par>
            </p:tnLst>
          </p:tmpl>
        </p:tmplLst>
      </p:bldP>
      <p:bldP spid="123" grpId="0" animBg="1"/>
      <p:bldP spid="124" grpId="0" animBg="1">
        <p:tmplLst>
          <p:tmpl>
            <p:tnLst>
              <p:par>
                <p:cTn presetID="2" presetClass="entr" presetSubtype="2" decel="100000" fill="hold" nodeType="withEffect">
                  <p:stCondLst>
                    <p:cond delay="25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1+#ppt_w/2"/>
                          </p:val>
                        </p:tav>
                        <p:tav tm="100000">
                          <p:val>
                            <p:strVal val="#ppt_x"/>
                          </p:val>
                        </p:tav>
                      </p:tavLst>
                    </p:anim>
                    <p:anim calcmode="lin" valueType="num">
                      <p:cBhvr additive="base">
                        <p:cTn dur="750" fill="hold"/>
                        <p:tgtEl>
                          <p:spTgt spid="12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x Afbeelding + Tekst">
    <p:spTree>
      <p:nvGrpSpPr>
        <p:cNvPr id="1" name=""/>
        <p:cNvGrpSpPr/>
        <p:nvPr/>
      </p:nvGrpSpPr>
      <p:grpSpPr>
        <a:xfrm>
          <a:off x="0" y="0"/>
          <a:ext cx="0" cy="0"/>
          <a:chOff x="0" y="0"/>
          <a:chExt cx="0" cy="0"/>
        </a:xfrm>
      </p:grpSpPr>
      <p:sp>
        <p:nvSpPr>
          <p:cNvPr id="114" name="Tijdelijke aanduiding voor verticale tekst 2"/>
          <p:cNvSpPr>
            <a:spLocks noGrp="1"/>
          </p:cNvSpPr>
          <p:nvPr>
            <p:ph type="body" orient="vert" idx="23" hasCustomPrompt="1"/>
          </p:nvPr>
        </p:nvSpPr>
        <p:spPr>
          <a:xfrm>
            <a:off x="389675" y="1179858"/>
            <a:ext cx="1983013"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13" name="Tijdelijke aanduiding voor afbeelding 39"/>
          <p:cNvSpPr>
            <a:spLocks noGrp="1"/>
          </p:cNvSpPr>
          <p:nvPr>
            <p:ph type="pic" sz="quarter" idx="16" hasCustomPrompt="1"/>
          </p:nvPr>
        </p:nvSpPr>
        <p:spPr>
          <a:xfrm>
            <a:off x="389675" y="1179859"/>
            <a:ext cx="1983013"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5x Afbeelding + tekst</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
        <p:nvSpPr>
          <p:cNvPr id="115" name="Tijdelijke aanduiding voor verticale tekst 2"/>
          <p:cNvSpPr>
            <a:spLocks noGrp="1"/>
          </p:cNvSpPr>
          <p:nvPr>
            <p:ph type="body" orient="vert" idx="24" hasCustomPrompt="1"/>
          </p:nvPr>
        </p:nvSpPr>
        <p:spPr>
          <a:xfrm>
            <a:off x="389675" y="4949937"/>
            <a:ext cx="1983013"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19" name="Tijdelijke aanduiding voor verticale tekst 2"/>
          <p:cNvSpPr>
            <a:spLocks noGrp="1"/>
          </p:cNvSpPr>
          <p:nvPr>
            <p:ph type="body" orient="vert" idx="40" hasCustomPrompt="1"/>
          </p:nvPr>
        </p:nvSpPr>
        <p:spPr>
          <a:xfrm>
            <a:off x="2755752" y="1179858"/>
            <a:ext cx="1983013"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20" name="Tijdelijke aanduiding voor afbeelding 39"/>
          <p:cNvSpPr>
            <a:spLocks noGrp="1"/>
          </p:cNvSpPr>
          <p:nvPr>
            <p:ph type="pic" sz="quarter" idx="41" hasCustomPrompt="1"/>
          </p:nvPr>
        </p:nvSpPr>
        <p:spPr>
          <a:xfrm>
            <a:off x="2755752" y="1179859"/>
            <a:ext cx="1983013"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21" name="Tijdelijke aanduiding voor verticale tekst 2"/>
          <p:cNvSpPr>
            <a:spLocks noGrp="1"/>
          </p:cNvSpPr>
          <p:nvPr>
            <p:ph type="body" orient="vert" idx="42" hasCustomPrompt="1"/>
          </p:nvPr>
        </p:nvSpPr>
        <p:spPr>
          <a:xfrm>
            <a:off x="2755752" y="4949937"/>
            <a:ext cx="1983013"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25" name="Tijdelijke aanduiding voor verticale tekst 2"/>
          <p:cNvSpPr>
            <a:spLocks noGrp="1"/>
          </p:cNvSpPr>
          <p:nvPr>
            <p:ph type="body" orient="vert" idx="43" hasCustomPrompt="1"/>
          </p:nvPr>
        </p:nvSpPr>
        <p:spPr>
          <a:xfrm>
            <a:off x="5121829" y="1179858"/>
            <a:ext cx="1983013"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26" name="Tijdelijke aanduiding voor afbeelding 39"/>
          <p:cNvSpPr>
            <a:spLocks noGrp="1"/>
          </p:cNvSpPr>
          <p:nvPr>
            <p:ph type="pic" sz="quarter" idx="44" hasCustomPrompt="1"/>
          </p:nvPr>
        </p:nvSpPr>
        <p:spPr>
          <a:xfrm>
            <a:off x="5121829" y="1179859"/>
            <a:ext cx="1983013"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27" name="Tijdelijke aanduiding voor verticale tekst 2"/>
          <p:cNvSpPr>
            <a:spLocks noGrp="1"/>
          </p:cNvSpPr>
          <p:nvPr>
            <p:ph type="body" orient="vert" idx="45" hasCustomPrompt="1"/>
          </p:nvPr>
        </p:nvSpPr>
        <p:spPr>
          <a:xfrm>
            <a:off x="5121829" y="4949937"/>
            <a:ext cx="1983013"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28" name="Tijdelijke aanduiding voor verticale tekst 2"/>
          <p:cNvSpPr>
            <a:spLocks noGrp="1"/>
          </p:cNvSpPr>
          <p:nvPr>
            <p:ph type="body" orient="vert" idx="46" hasCustomPrompt="1"/>
          </p:nvPr>
        </p:nvSpPr>
        <p:spPr>
          <a:xfrm>
            <a:off x="7487906" y="1179858"/>
            <a:ext cx="1983013"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29" name="Tijdelijke aanduiding voor afbeelding 39"/>
          <p:cNvSpPr>
            <a:spLocks noGrp="1"/>
          </p:cNvSpPr>
          <p:nvPr>
            <p:ph type="pic" sz="quarter" idx="47" hasCustomPrompt="1"/>
          </p:nvPr>
        </p:nvSpPr>
        <p:spPr>
          <a:xfrm>
            <a:off x="7487906" y="1179859"/>
            <a:ext cx="1983013"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30" name="Tijdelijke aanduiding voor verticale tekst 2"/>
          <p:cNvSpPr>
            <a:spLocks noGrp="1"/>
          </p:cNvSpPr>
          <p:nvPr>
            <p:ph type="body" orient="vert" idx="48" hasCustomPrompt="1"/>
          </p:nvPr>
        </p:nvSpPr>
        <p:spPr>
          <a:xfrm>
            <a:off x="7487906" y="4949937"/>
            <a:ext cx="1983013"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sp>
        <p:nvSpPr>
          <p:cNvPr id="131" name="Tijdelijke aanduiding voor verticale tekst 2"/>
          <p:cNvSpPr>
            <a:spLocks noGrp="1"/>
          </p:cNvSpPr>
          <p:nvPr>
            <p:ph type="body" orient="vert" idx="49" hasCustomPrompt="1"/>
          </p:nvPr>
        </p:nvSpPr>
        <p:spPr>
          <a:xfrm>
            <a:off x="9853983" y="1179858"/>
            <a:ext cx="1983013" cy="4645193"/>
          </a:xfrm>
          <a:solidFill>
            <a:schemeClr val="bg1"/>
          </a:solidFill>
          <a:effectLst>
            <a:outerShdw blurRad="63500" dist="38100" dir="5400000" algn="ctr" rotWithShape="0">
              <a:srgbClr val="000000">
                <a:alpha val="20000"/>
              </a:srgbClr>
            </a:outerShdw>
          </a:effectLst>
        </p:spPr>
        <p:txBody>
          <a:bodyPr vert="horz" lIns="0" tIns="3816000" rIns="0" anchor="ctr">
            <a:noAutofit/>
          </a:bodyPr>
          <a:lstStyle>
            <a:lvl1pPr marL="0" indent="0" algn="ctr">
              <a:buNone/>
              <a:defRPr sz="1500">
                <a:solidFill>
                  <a:schemeClr val="tx2"/>
                </a:solidFill>
              </a:defRPr>
            </a:lvl1pPr>
          </a:lstStyle>
          <a:p>
            <a:pPr lvl="0"/>
            <a:r>
              <a:rPr lang="nl-NL" dirty="0"/>
              <a:t>Typ hier uw tekst</a:t>
            </a:r>
          </a:p>
        </p:txBody>
      </p:sp>
      <p:sp>
        <p:nvSpPr>
          <p:cNvPr id="132" name="Tijdelijke aanduiding voor afbeelding 39"/>
          <p:cNvSpPr>
            <a:spLocks noGrp="1"/>
          </p:cNvSpPr>
          <p:nvPr>
            <p:ph type="pic" sz="quarter" idx="50" hasCustomPrompt="1"/>
          </p:nvPr>
        </p:nvSpPr>
        <p:spPr>
          <a:xfrm>
            <a:off x="9853983" y="1179859"/>
            <a:ext cx="1983013" cy="3770077"/>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133" name="Tijdelijke aanduiding voor verticale tekst 2"/>
          <p:cNvSpPr>
            <a:spLocks noGrp="1"/>
          </p:cNvSpPr>
          <p:nvPr>
            <p:ph type="body" orient="vert" idx="51" hasCustomPrompt="1"/>
          </p:nvPr>
        </p:nvSpPr>
        <p:spPr>
          <a:xfrm>
            <a:off x="9853983" y="4949937"/>
            <a:ext cx="1983013" cy="72000"/>
          </a:xfrm>
          <a:solidFill>
            <a:schemeClr val="tx2"/>
          </a:solidFill>
        </p:spPr>
        <p:txBody>
          <a:bodyPr vert="horz" anchor="ctr">
            <a:noAutofit/>
          </a:bodyPr>
          <a:lstStyle>
            <a:lvl1pPr marL="0" indent="0" algn="ctr">
              <a:buNone/>
              <a:defRPr sz="1500">
                <a:solidFill>
                  <a:schemeClr val="tx2"/>
                </a:solidFill>
              </a:defRPr>
            </a:lvl1pPr>
          </a:lstStyle>
          <a:p>
            <a:pPr lvl="0"/>
            <a:r>
              <a:rPr lang="nl-NL" dirty="0"/>
              <a:t> </a:t>
            </a:r>
          </a:p>
        </p:txBody>
      </p:sp>
      <p:grpSp>
        <p:nvGrpSpPr>
          <p:cNvPr id="164" name="Groep 163">
            <a:extLst>
              <a:ext uri="{FF2B5EF4-FFF2-40B4-BE49-F238E27FC236}">
                <a16:creationId xmlns:a16="http://schemas.microsoft.com/office/drawing/2014/main" xmlns="" id="{38D2DAF9-87E2-49C7-8899-11CCDEE40A05}"/>
              </a:ext>
            </a:extLst>
          </p:cNvPr>
          <p:cNvGrpSpPr/>
          <p:nvPr userDrawn="1"/>
        </p:nvGrpSpPr>
        <p:grpSpPr>
          <a:xfrm>
            <a:off x="12391603" y="-17883"/>
            <a:ext cx="3183678" cy="5210064"/>
            <a:chOff x="12391603" y="-17883"/>
            <a:chExt cx="3183678" cy="5210064"/>
          </a:xfrm>
        </p:grpSpPr>
        <p:pic>
          <p:nvPicPr>
            <p:cNvPr id="165" name="Afbeelding 164">
              <a:extLst>
                <a:ext uri="{FF2B5EF4-FFF2-40B4-BE49-F238E27FC236}">
                  <a16:creationId xmlns:a16="http://schemas.microsoft.com/office/drawing/2014/main" xmlns="" id="{1AA66F7B-7057-4205-9A25-50A1BEBFFC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66" name="Rechthoek 165">
              <a:extLst>
                <a:ext uri="{FF2B5EF4-FFF2-40B4-BE49-F238E27FC236}">
                  <a16:creationId xmlns:a16="http://schemas.microsoft.com/office/drawing/2014/main" xmlns="" id="{0F966880-FA1E-4516-8D0A-EC1723CA8A23}"/>
                </a:ext>
              </a:extLst>
            </p:cNvPr>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67" name="Ovaal 166">
              <a:extLst>
                <a:ext uri="{FF2B5EF4-FFF2-40B4-BE49-F238E27FC236}">
                  <a16:creationId xmlns:a16="http://schemas.microsoft.com/office/drawing/2014/main" xmlns="" id="{6FECEAD8-89DC-4377-8B2B-6557251EB405}"/>
                </a:ext>
              </a:extLst>
            </p:cNvPr>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8" name="Rechte verbindingslijn 167">
              <a:extLst>
                <a:ext uri="{FF2B5EF4-FFF2-40B4-BE49-F238E27FC236}">
                  <a16:creationId xmlns:a16="http://schemas.microsoft.com/office/drawing/2014/main" xmlns="" id="{508E4D78-AA0E-4157-BC47-24FDCABC0AA5}"/>
                </a:ext>
              </a:extLst>
            </p:cNvPr>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69" name="Rechte verbindingslijn 168">
              <a:extLst>
                <a:ext uri="{FF2B5EF4-FFF2-40B4-BE49-F238E27FC236}">
                  <a16:creationId xmlns:a16="http://schemas.microsoft.com/office/drawing/2014/main" xmlns="" id="{052E3544-7CAA-4535-85BC-C02B48CECA0C}"/>
                </a:ext>
              </a:extLst>
            </p:cNvPr>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70" name="Rechthoek 169">
              <a:extLst>
                <a:ext uri="{FF2B5EF4-FFF2-40B4-BE49-F238E27FC236}">
                  <a16:creationId xmlns:a16="http://schemas.microsoft.com/office/drawing/2014/main" xmlns="" id="{A8617A58-895C-451A-9D11-7AC862FAF372}"/>
                </a:ext>
              </a:extLst>
            </p:cNvPr>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1" name="Rechte verbindingslijn 170">
              <a:extLst>
                <a:ext uri="{FF2B5EF4-FFF2-40B4-BE49-F238E27FC236}">
                  <a16:creationId xmlns:a16="http://schemas.microsoft.com/office/drawing/2014/main" xmlns="" id="{5517C501-B8FD-46D9-8D82-F583E5CD4C59}"/>
                </a:ext>
              </a:extLst>
            </p:cNvPr>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72" name="Ovaal 171">
              <a:extLst>
                <a:ext uri="{FF2B5EF4-FFF2-40B4-BE49-F238E27FC236}">
                  <a16:creationId xmlns:a16="http://schemas.microsoft.com/office/drawing/2014/main" xmlns="" id="{218F8EBF-96BA-46A8-9FF6-B153943777DA}"/>
                </a:ext>
              </a:extLst>
            </p:cNvPr>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73" name="Rechthoek 172">
              <a:extLst>
                <a:ext uri="{FF2B5EF4-FFF2-40B4-BE49-F238E27FC236}">
                  <a16:creationId xmlns:a16="http://schemas.microsoft.com/office/drawing/2014/main" xmlns="" id="{A4F5CC46-C071-49C1-BFB7-D76F1689F569}"/>
                </a:ext>
              </a:extLst>
            </p:cNvPr>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4" name="Groep 173">
              <a:extLst>
                <a:ext uri="{FF2B5EF4-FFF2-40B4-BE49-F238E27FC236}">
                  <a16:creationId xmlns:a16="http://schemas.microsoft.com/office/drawing/2014/main" xmlns="" id="{B26FB392-FEE8-4B73-AAD0-AA67B6E1E3C8}"/>
                </a:ext>
              </a:extLst>
            </p:cNvPr>
            <p:cNvGrpSpPr/>
            <p:nvPr userDrawn="1"/>
          </p:nvGrpSpPr>
          <p:grpSpPr>
            <a:xfrm>
              <a:off x="12757284" y="2166624"/>
              <a:ext cx="825500" cy="209550"/>
              <a:chOff x="12757284" y="2166624"/>
              <a:chExt cx="825500" cy="209550"/>
            </a:xfrm>
          </p:grpSpPr>
          <p:sp>
            <p:nvSpPr>
              <p:cNvPr id="211" name="Rechthoek 210">
                <a:extLst>
                  <a:ext uri="{FF2B5EF4-FFF2-40B4-BE49-F238E27FC236}">
                    <a16:creationId xmlns:a16="http://schemas.microsoft.com/office/drawing/2014/main" xmlns="" id="{312C51CE-15C8-4341-A38C-B6F0225BF783}"/>
                  </a:ext>
                </a:extLst>
              </p:cNvPr>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212" name="Rechte verbindingslijn 211">
                <a:extLst>
                  <a:ext uri="{FF2B5EF4-FFF2-40B4-BE49-F238E27FC236}">
                    <a16:creationId xmlns:a16="http://schemas.microsoft.com/office/drawing/2014/main" xmlns="" id="{0284F455-F8EE-4D01-9D2C-D8625777D36B}"/>
                  </a:ext>
                </a:extLst>
              </p:cNvPr>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213" name="Gelijkbenige driehoek 212">
                <a:extLst>
                  <a:ext uri="{FF2B5EF4-FFF2-40B4-BE49-F238E27FC236}">
                    <a16:creationId xmlns:a16="http://schemas.microsoft.com/office/drawing/2014/main" xmlns="" id="{DB65B57D-3EE2-4463-8BD2-8142290061AC}"/>
                  </a:ext>
                </a:extLst>
              </p:cNvPr>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75" name="Groep 174">
              <a:extLst>
                <a:ext uri="{FF2B5EF4-FFF2-40B4-BE49-F238E27FC236}">
                  <a16:creationId xmlns:a16="http://schemas.microsoft.com/office/drawing/2014/main" xmlns="" id="{C38E73B8-3EFB-4167-BB82-5C786D640CBD}"/>
                </a:ext>
              </a:extLst>
            </p:cNvPr>
            <p:cNvGrpSpPr/>
            <p:nvPr userDrawn="1"/>
          </p:nvGrpSpPr>
          <p:grpSpPr>
            <a:xfrm>
              <a:off x="12757284" y="1123743"/>
              <a:ext cx="294789" cy="318834"/>
              <a:chOff x="14466489" y="1001522"/>
              <a:chExt cx="290627" cy="314333"/>
            </a:xfrm>
          </p:grpSpPr>
          <p:sp>
            <p:nvSpPr>
              <p:cNvPr id="205" name="Rechthoek 204">
                <a:extLst>
                  <a:ext uri="{FF2B5EF4-FFF2-40B4-BE49-F238E27FC236}">
                    <a16:creationId xmlns:a16="http://schemas.microsoft.com/office/drawing/2014/main" xmlns="" id="{50FE3A73-A9AA-4E92-90FF-C029BC236E9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6" name="Ovaal 205">
                <a:extLst>
                  <a:ext uri="{FF2B5EF4-FFF2-40B4-BE49-F238E27FC236}">
                    <a16:creationId xmlns:a16="http://schemas.microsoft.com/office/drawing/2014/main" xmlns="" id="{6109A826-A59A-494F-8EFB-9169389116B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7" name="Vrije vorm: vorm 206">
                <a:extLst>
                  <a:ext uri="{FF2B5EF4-FFF2-40B4-BE49-F238E27FC236}">
                    <a16:creationId xmlns:a16="http://schemas.microsoft.com/office/drawing/2014/main" xmlns="" id="{C7FF406F-1CC2-4AC0-A17A-9305DD310A0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8" name="Rechthoek: afgeronde hoeken 207">
                <a:extLst>
                  <a:ext uri="{FF2B5EF4-FFF2-40B4-BE49-F238E27FC236}">
                    <a16:creationId xmlns:a16="http://schemas.microsoft.com/office/drawing/2014/main" xmlns="" id="{D8F14FC4-67C6-46E4-9736-D4263CDF915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09" name="Rechte verbindingslijn 208">
                <a:extLst>
                  <a:ext uri="{FF2B5EF4-FFF2-40B4-BE49-F238E27FC236}">
                    <a16:creationId xmlns:a16="http://schemas.microsoft.com/office/drawing/2014/main" xmlns="" id="{B5F5ADCB-5B88-46E4-831E-1EB6CC3F62F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0" name="Rechte verbindingslijn 209">
                <a:extLst>
                  <a:ext uri="{FF2B5EF4-FFF2-40B4-BE49-F238E27FC236}">
                    <a16:creationId xmlns:a16="http://schemas.microsoft.com/office/drawing/2014/main" xmlns="" id="{1EE24356-0697-4A22-9217-8F2333BB4BCC}"/>
                  </a:ext>
                </a:extLst>
              </p:cNvPr>
              <p:cNvCxnSpPr>
                <a:cxnSpLocks/>
                <a:stCxn id="20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6" name="Ovaal 175">
              <a:extLst>
                <a:ext uri="{FF2B5EF4-FFF2-40B4-BE49-F238E27FC236}">
                  <a16:creationId xmlns:a16="http://schemas.microsoft.com/office/drawing/2014/main" xmlns="" id="{5D9121B1-C8A4-4B09-A569-0817E41A2C73}"/>
                </a:ext>
              </a:extLst>
            </p:cNvPr>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xmlns="" id="{E1BEF1BF-D9B8-4982-8EE8-BF23855D2C60}"/>
                </a:ext>
              </a:extLst>
            </p:cNvPr>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8" name="Rechte verbindingslijn 177">
              <a:extLst>
                <a:ext uri="{FF2B5EF4-FFF2-40B4-BE49-F238E27FC236}">
                  <a16:creationId xmlns:a16="http://schemas.microsoft.com/office/drawing/2014/main" xmlns="" id="{34CABE9A-775D-4F82-B986-4B8C5BC64629}"/>
                </a:ext>
              </a:extLst>
            </p:cNvPr>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79" name="Groep 178">
              <a:extLst>
                <a:ext uri="{FF2B5EF4-FFF2-40B4-BE49-F238E27FC236}">
                  <a16:creationId xmlns:a16="http://schemas.microsoft.com/office/drawing/2014/main" xmlns="" id="{E9134E10-1CE7-464D-AF04-8ECE531BA052}"/>
                </a:ext>
              </a:extLst>
            </p:cNvPr>
            <p:cNvGrpSpPr/>
            <p:nvPr userDrawn="1"/>
          </p:nvGrpSpPr>
          <p:grpSpPr>
            <a:xfrm>
              <a:off x="13717198" y="3515867"/>
              <a:ext cx="1195723" cy="678267"/>
              <a:chOff x="12757284" y="3224292"/>
              <a:chExt cx="1195723" cy="678267"/>
            </a:xfrm>
          </p:grpSpPr>
          <p:sp>
            <p:nvSpPr>
              <p:cNvPr id="184" name="Rechthoek 183">
                <a:extLst>
                  <a:ext uri="{FF2B5EF4-FFF2-40B4-BE49-F238E27FC236}">
                    <a16:creationId xmlns:a16="http://schemas.microsoft.com/office/drawing/2014/main" xmlns="" id="{B1F7EAE7-B41D-4220-9416-AAD62A602D14}"/>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85" name="Rechthoek 184">
                <a:extLst>
                  <a:ext uri="{FF2B5EF4-FFF2-40B4-BE49-F238E27FC236}">
                    <a16:creationId xmlns:a16="http://schemas.microsoft.com/office/drawing/2014/main" xmlns="" id="{141DA8B3-BC3C-409A-8179-8BC02A819CE7}"/>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86" name="Groep 185">
                <a:extLst>
                  <a:ext uri="{FF2B5EF4-FFF2-40B4-BE49-F238E27FC236}">
                    <a16:creationId xmlns:a16="http://schemas.microsoft.com/office/drawing/2014/main" xmlns="" id="{643B4677-1A21-4BBE-AF32-B315B05E9E2A}"/>
                  </a:ext>
                </a:extLst>
              </p:cNvPr>
              <p:cNvGrpSpPr/>
              <p:nvPr userDrawn="1"/>
            </p:nvGrpSpPr>
            <p:grpSpPr>
              <a:xfrm>
                <a:off x="12839234" y="3289794"/>
                <a:ext cx="155951" cy="131922"/>
                <a:chOff x="12968836" y="3354170"/>
                <a:chExt cx="404806" cy="342433"/>
              </a:xfrm>
            </p:grpSpPr>
            <p:sp>
              <p:nvSpPr>
                <p:cNvPr id="199" name="Rechthoek: afgeronde hoeken 198">
                  <a:extLst>
                    <a:ext uri="{FF2B5EF4-FFF2-40B4-BE49-F238E27FC236}">
                      <a16:creationId xmlns:a16="http://schemas.microsoft.com/office/drawing/2014/main" xmlns="" id="{FFB68C5E-FB3F-4929-B93C-87FBC4BDDFC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0" name="Rechthoek 199">
                  <a:extLst>
                    <a:ext uri="{FF2B5EF4-FFF2-40B4-BE49-F238E27FC236}">
                      <a16:creationId xmlns:a16="http://schemas.microsoft.com/office/drawing/2014/main" xmlns="" id="{E53F557F-6C2E-4FF7-B600-2179C0A06F8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1" name="Rechthoek 200">
                  <a:extLst>
                    <a:ext uri="{FF2B5EF4-FFF2-40B4-BE49-F238E27FC236}">
                      <a16:creationId xmlns:a16="http://schemas.microsoft.com/office/drawing/2014/main" xmlns="" id="{5D24B4BB-7526-4E17-8D3D-9DB221A68BE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2" name="Rechthoek 201">
                  <a:extLst>
                    <a:ext uri="{FF2B5EF4-FFF2-40B4-BE49-F238E27FC236}">
                      <a16:creationId xmlns:a16="http://schemas.microsoft.com/office/drawing/2014/main" xmlns="" id="{6C266F8B-47DB-4A5E-B431-EC066AEC35B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3" name="Rechthoek 202">
                  <a:extLst>
                    <a:ext uri="{FF2B5EF4-FFF2-40B4-BE49-F238E27FC236}">
                      <a16:creationId xmlns:a16="http://schemas.microsoft.com/office/drawing/2014/main" xmlns="" id="{2116B610-2150-4394-8176-6632BF44B15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4" name="Rechthoek 203">
                  <a:extLst>
                    <a:ext uri="{FF2B5EF4-FFF2-40B4-BE49-F238E27FC236}">
                      <a16:creationId xmlns:a16="http://schemas.microsoft.com/office/drawing/2014/main" xmlns="" id="{59B4C523-D9EB-4378-ACE4-56B180052AF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87" name="Groep 186">
                <a:extLst>
                  <a:ext uri="{FF2B5EF4-FFF2-40B4-BE49-F238E27FC236}">
                    <a16:creationId xmlns:a16="http://schemas.microsoft.com/office/drawing/2014/main" xmlns="" id="{940F4B68-BC22-49C3-A4F2-965BEEBF280F}"/>
                  </a:ext>
                </a:extLst>
              </p:cNvPr>
              <p:cNvGrpSpPr/>
              <p:nvPr userDrawn="1"/>
            </p:nvGrpSpPr>
            <p:grpSpPr>
              <a:xfrm>
                <a:off x="12819679" y="3589117"/>
                <a:ext cx="166739" cy="218963"/>
                <a:chOff x="12940828" y="3950597"/>
                <a:chExt cx="432813" cy="568367"/>
              </a:xfrm>
            </p:grpSpPr>
            <p:grpSp>
              <p:nvGrpSpPr>
                <p:cNvPr id="191" name="Groep 190">
                  <a:extLst>
                    <a:ext uri="{FF2B5EF4-FFF2-40B4-BE49-F238E27FC236}">
                      <a16:creationId xmlns:a16="http://schemas.microsoft.com/office/drawing/2014/main" xmlns="" id="{25A6F0AA-9EC5-49D0-B594-E1ED76B3A07C}"/>
                    </a:ext>
                  </a:extLst>
                </p:cNvPr>
                <p:cNvGrpSpPr/>
                <p:nvPr userDrawn="1"/>
              </p:nvGrpSpPr>
              <p:grpSpPr>
                <a:xfrm>
                  <a:off x="13000382" y="4006891"/>
                  <a:ext cx="373259" cy="315747"/>
                  <a:chOff x="12968836" y="3354170"/>
                  <a:chExt cx="404806" cy="342433"/>
                </a:xfrm>
              </p:grpSpPr>
              <p:sp>
                <p:nvSpPr>
                  <p:cNvPr id="193" name="Rechthoek: afgeronde hoeken 192">
                    <a:extLst>
                      <a:ext uri="{FF2B5EF4-FFF2-40B4-BE49-F238E27FC236}">
                        <a16:creationId xmlns:a16="http://schemas.microsoft.com/office/drawing/2014/main" xmlns="" id="{86F99140-AAB2-4A16-B9D5-187CDDB3722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94" name="Rechthoek 193">
                    <a:extLst>
                      <a:ext uri="{FF2B5EF4-FFF2-40B4-BE49-F238E27FC236}">
                        <a16:creationId xmlns:a16="http://schemas.microsoft.com/office/drawing/2014/main" xmlns="" id="{27A1D887-2180-47CD-996B-EC4E25C1D4D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5" name="Rechthoek 194">
                    <a:extLst>
                      <a:ext uri="{FF2B5EF4-FFF2-40B4-BE49-F238E27FC236}">
                        <a16:creationId xmlns:a16="http://schemas.microsoft.com/office/drawing/2014/main" xmlns="" id="{4666E821-9405-4676-8B3E-0B5AEBE2BDD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6" name="Rechthoek 195">
                    <a:extLst>
                      <a:ext uri="{FF2B5EF4-FFF2-40B4-BE49-F238E27FC236}">
                        <a16:creationId xmlns:a16="http://schemas.microsoft.com/office/drawing/2014/main" xmlns="" id="{1F8C0A9C-8B44-40FE-A094-1B8B088E680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7" name="Rechthoek 196">
                    <a:extLst>
                      <a:ext uri="{FF2B5EF4-FFF2-40B4-BE49-F238E27FC236}">
                        <a16:creationId xmlns:a16="http://schemas.microsoft.com/office/drawing/2014/main" xmlns="" id="{2ED4EF97-7A18-4CBF-A0B7-034F4EEAB42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98" name="Rechthoek 197">
                    <a:extLst>
                      <a:ext uri="{FF2B5EF4-FFF2-40B4-BE49-F238E27FC236}">
                        <a16:creationId xmlns:a16="http://schemas.microsoft.com/office/drawing/2014/main" xmlns="" id="{27F78269-250C-43E4-B700-7E0B5BF7A85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92" name="Boog 191">
                  <a:extLst>
                    <a:ext uri="{FF2B5EF4-FFF2-40B4-BE49-F238E27FC236}">
                      <a16:creationId xmlns:a16="http://schemas.microsoft.com/office/drawing/2014/main" xmlns="" id="{75E668F1-0C05-4217-988B-50AF97A634D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88" name="Tekstvak 187">
                <a:extLst>
                  <a:ext uri="{FF2B5EF4-FFF2-40B4-BE49-F238E27FC236}">
                    <a16:creationId xmlns:a16="http://schemas.microsoft.com/office/drawing/2014/main" xmlns="" id="{30EB4B55-E56B-4583-AA82-FDC7719919DE}"/>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89" name="Tekstvak 188">
                <a:extLst>
                  <a:ext uri="{FF2B5EF4-FFF2-40B4-BE49-F238E27FC236}">
                    <a16:creationId xmlns:a16="http://schemas.microsoft.com/office/drawing/2014/main" xmlns="" id="{9ADD8F84-D59C-45C9-81B4-D6D15706F4F8}"/>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90" name="Picture 3">
                <a:extLst>
                  <a:ext uri="{FF2B5EF4-FFF2-40B4-BE49-F238E27FC236}">
                    <a16:creationId xmlns:a16="http://schemas.microsoft.com/office/drawing/2014/main" xmlns="" id="{E53A0344-1CFE-470F-98BE-FF7AC14B512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0" name="Meer informatie">
              <a:extLst>
                <a:ext uri="{FF2B5EF4-FFF2-40B4-BE49-F238E27FC236}">
                  <a16:creationId xmlns:a16="http://schemas.microsoft.com/office/drawing/2014/main" xmlns="" id="{88D23574-171E-468F-BABD-5C1B3A8F73BC}"/>
                </a:ext>
              </a:extLst>
            </p:cNvPr>
            <p:cNvGrpSpPr/>
            <p:nvPr userDrawn="1"/>
          </p:nvGrpSpPr>
          <p:grpSpPr>
            <a:xfrm>
              <a:off x="12396764" y="4408908"/>
              <a:ext cx="3178515" cy="783273"/>
              <a:chOff x="-3741486" y="3359148"/>
              <a:chExt cx="3178515" cy="783273"/>
            </a:xfrm>
          </p:grpSpPr>
          <p:sp>
            <p:nvSpPr>
              <p:cNvPr id="181" name="Freeform 101">
                <a:extLst>
                  <a:ext uri="{FF2B5EF4-FFF2-40B4-BE49-F238E27FC236}">
                    <a16:creationId xmlns:a16="http://schemas.microsoft.com/office/drawing/2014/main" xmlns="" id="{08DAF4CF-3A68-4123-B012-28C8481E3D9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82" name="Rechthoek 181">
                <a:extLst>
                  <a:ext uri="{FF2B5EF4-FFF2-40B4-BE49-F238E27FC236}">
                    <a16:creationId xmlns:a16="http://schemas.microsoft.com/office/drawing/2014/main" xmlns="" id="{6C1A78CE-E171-48F1-996E-87AFE5136D4E}"/>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3" name="Rechte verbindingslijn 182">
                <a:extLst>
                  <a:ext uri="{FF2B5EF4-FFF2-40B4-BE49-F238E27FC236}">
                    <a16:creationId xmlns:a16="http://schemas.microsoft.com/office/drawing/2014/main" xmlns="" id="{A053D5B9-E02C-49FE-8C1B-659A43A14ED0}"/>
                  </a:ext>
                </a:extLst>
              </p:cNvPr>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220754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750" fill="hold"/>
                                        <p:tgtEl>
                                          <p:spTgt spid="113"/>
                                        </p:tgtEl>
                                        <p:attrNameLst>
                                          <p:attrName>ppt_x</p:attrName>
                                        </p:attrNameLst>
                                      </p:cBhvr>
                                      <p:tavLst>
                                        <p:tav tm="0">
                                          <p:val>
                                            <p:strVal val="0-#ppt_w/2"/>
                                          </p:val>
                                        </p:tav>
                                        <p:tav tm="100000">
                                          <p:val>
                                            <p:strVal val="#ppt_x"/>
                                          </p:val>
                                        </p:tav>
                                      </p:tavLst>
                                    </p:anim>
                                    <p:anim calcmode="lin" valueType="num">
                                      <p:cBhvr additive="base">
                                        <p:cTn id="8" dur="75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0-#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750" fill="hold"/>
                                        <p:tgtEl>
                                          <p:spTgt spid="114"/>
                                        </p:tgtEl>
                                        <p:attrNameLst>
                                          <p:attrName>ppt_x</p:attrName>
                                        </p:attrNameLst>
                                      </p:cBhvr>
                                      <p:tavLst>
                                        <p:tav tm="0">
                                          <p:val>
                                            <p:strVal val="0-#ppt_w/2"/>
                                          </p:val>
                                        </p:tav>
                                        <p:tav tm="100000">
                                          <p:val>
                                            <p:strVal val="#ppt_x"/>
                                          </p:val>
                                        </p:tav>
                                      </p:tavLst>
                                    </p:anim>
                                    <p:anim calcmode="lin" valueType="num">
                                      <p:cBhvr additive="base">
                                        <p:cTn id="16" dur="750" fill="hold"/>
                                        <p:tgtEl>
                                          <p:spTgt spid="1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750" fill="hold"/>
                                        <p:tgtEl>
                                          <p:spTgt spid="120"/>
                                        </p:tgtEl>
                                        <p:attrNameLst>
                                          <p:attrName>ppt_x</p:attrName>
                                        </p:attrNameLst>
                                      </p:cBhvr>
                                      <p:tavLst>
                                        <p:tav tm="0">
                                          <p:val>
                                            <p:strVal val="0-#ppt_w/2"/>
                                          </p:val>
                                        </p:tav>
                                        <p:tav tm="100000">
                                          <p:val>
                                            <p:strVal val="#ppt_x"/>
                                          </p:val>
                                        </p:tav>
                                      </p:tavLst>
                                    </p:anim>
                                    <p:anim calcmode="lin" valueType="num">
                                      <p:cBhvr additive="base">
                                        <p:cTn id="20" dur="750" fill="hold"/>
                                        <p:tgtEl>
                                          <p:spTgt spid="12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121"/>
                                        </p:tgtEl>
                                        <p:attrNameLst>
                                          <p:attrName>style.visibility</p:attrName>
                                        </p:attrNameLst>
                                      </p:cBhvr>
                                      <p:to>
                                        <p:strVal val="visible"/>
                                      </p:to>
                                    </p:set>
                                    <p:anim calcmode="lin" valueType="num">
                                      <p:cBhvr additive="base">
                                        <p:cTn id="23" dur="750" fill="hold"/>
                                        <p:tgtEl>
                                          <p:spTgt spid="121"/>
                                        </p:tgtEl>
                                        <p:attrNameLst>
                                          <p:attrName>ppt_x</p:attrName>
                                        </p:attrNameLst>
                                      </p:cBhvr>
                                      <p:tavLst>
                                        <p:tav tm="0">
                                          <p:val>
                                            <p:strVal val="0-#ppt_w/2"/>
                                          </p:val>
                                        </p:tav>
                                        <p:tav tm="100000">
                                          <p:val>
                                            <p:strVal val="#ppt_x"/>
                                          </p:val>
                                        </p:tav>
                                      </p:tavLst>
                                    </p:anim>
                                    <p:anim calcmode="lin" valueType="num">
                                      <p:cBhvr additive="base">
                                        <p:cTn id="24" dur="750" fill="hold"/>
                                        <p:tgtEl>
                                          <p:spTgt spid="12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750" fill="hold"/>
                                        <p:tgtEl>
                                          <p:spTgt spid="119"/>
                                        </p:tgtEl>
                                        <p:attrNameLst>
                                          <p:attrName>ppt_x</p:attrName>
                                        </p:attrNameLst>
                                      </p:cBhvr>
                                      <p:tavLst>
                                        <p:tav tm="0">
                                          <p:val>
                                            <p:strVal val="0-#ppt_w/2"/>
                                          </p:val>
                                        </p:tav>
                                        <p:tav tm="100000">
                                          <p:val>
                                            <p:strVal val="#ppt_x"/>
                                          </p:val>
                                        </p:tav>
                                      </p:tavLst>
                                    </p:anim>
                                    <p:anim calcmode="lin" valueType="num">
                                      <p:cBhvr additive="base">
                                        <p:cTn id="28" dur="750" fill="hold"/>
                                        <p:tgtEl>
                                          <p:spTgt spid="119"/>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750" fill="hold"/>
                                        <p:tgtEl>
                                          <p:spTgt spid="126"/>
                                        </p:tgtEl>
                                        <p:attrNameLst>
                                          <p:attrName>ppt_x</p:attrName>
                                        </p:attrNameLst>
                                      </p:cBhvr>
                                      <p:tavLst>
                                        <p:tav tm="0">
                                          <p:val>
                                            <p:strVal val="0-#ppt_w/2"/>
                                          </p:val>
                                        </p:tav>
                                        <p:tav tm="100000">
                                          <p:val>
                                            <p:strVal val="#ppt_x"/>
                                          </p:val>
                                        </p:tav>
                                      </p:tavLst>
                                    </p:anim>
                                    <p:anim calcmode="lin" valueType="num">
                                      <p:cBhvr additive="base">
                                        <p:cTn id="32" dur="750" fill="hold"/>
                                        <p:tgtEl>
                                          <p:spTgt spid="12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750" fill="hold"/>
                                        <p:tgtEl>
                                          <p:spTgt spid="127"/>
                                        </p:tgtEl>
                                        <p:attrNameLst>
                                          <p:attrName>ppt_x</p:attrName>
                                        </p:attrNameLst>
                                      </p:cBhvr>
                                      <p:tavLst>
                                        <p:tav tm="0">
                                          <p:val>
                                            <p:strVal val="0-#ppt_w/2"/>
                                          </p:val>
                                        </p:tav>
                                        <p:tav tm="100000">
                                          <p:val>
                                            <p:strVal val="#ppt_x"/>
                                          </p:val>
                                        </p:tav>
                                      </p:tavLst>
                                    </p:anim>
                                    <p:anim calcmode="lin" valueType="num">
                                      <p:cBhvr additive="base">
                                        <p:cTn id="36" dur="750" fill="hold"/>
                                        <p:tgtEl>
                                          <p:spTgt spid="127"/>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 calcmode="lin" valueType="num">
                                      <p:cBhvr additive="base">
                                        <p:cTn id="39" dur="750" fill="hold"/>
                                        <p:tgtEl>
                                          <p:spTgt spid="125"/>
                                        </p:tgtEl>
                                        <p:attrNameLst>
                                          <p:attrName>ppt_x</p:attrName>
                                        </p:attrNameLst>
                                      </p:cBhvr>
                                      <p:tavLst>
                                        <p:tav tm="0">
                                          <p:val>
                                            <p:strVal val="0-#ppt_w/2"/>
                                          </p:val>
                                        </p:tav>
                                        <p:tav tm="100000">
                                          <p:val>
                                            <p:strVal val="#ppt_x"/>
                                          </p:val>
                                        </p:tav>
                                      </p:tavLst>
                                    </p:anim>
                                    <p:anim calcmode="lin" valueType="num">
                                      <p:cBhvr additive="base">
                                        <p:cTn id="40" dur="750" fill="hold"/>
                                        <p:tgtEl>
                                          <p:spTgt spid="125"/>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50"/>
                                  </p:stCondLst>
                                  <p:childTnLst>
                                    <p:set>
                                      <p:cBhvr>
                                        <p:cTn id="42" dur="1" fill="hold">
                                          <p:stCondLst>
                                            <p:cond delay="0"/>
                                          </p:stCondLst>
                                        </p:cTn>
                                        <p:tgtEl>
                                          <p:spTgt spid="129"/>
                                        </p:tgtEl>
                                        <p:attrNameLst>
                                          <p:attrName>style.visibility</p:attrName>
                                        </p:attrNameLst>
                                      </p:cBhvr>
                                      <p:to>
                                        <p:strVal val="visible"/>
                                      </p:to>
                                    </p:set>
                                    <p:anim calcmode="lin" valueType="num">
                                      <p:cBhvr additive="base">
                                        <p:cTn id="43" dur="750" fill="hold"/>
                                        <p:tgtEl>
                                          <p:spTgt spid="129"/>
                                        </p:tgtEl>
                                        <p:attrNameLst>
                                          <p:attrName>ppt_x</p:attrName>
                                        </p:attrNameLst>
                                      </p:cBhvr>
                                      <p:tavLst>
                                        <p:tav tm="0">
                                          <p:val>
                                            <p:strVal val="1+#ppt_w/2"/>
                                          </p:val>
                                        </p:tav>
                                        <p:tav tm="100000">
                                          <p:val>
                                            <p:strVal val="#ppt_x"/>
                                          </p:val>
                                        </p:tav>
                                      </p:tavLst>
                                    </p:anim>
                                    <p:anim calcmode="lin" valueType="num">
                                      <p:cBhvr additive="base">
                                        <p:cTn id="44" dur="750" fill="hold"/>
                                        <p:tgtEl>
                                          <p:spTgt spid="129"/>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
                                  </p:stCondLst>
                                  <p:childTnLst>
                                    <p:set>
                                      <p:cBhvr>
                                        <p:cTn id="46" dur="1" fill="hold">
                                          <p:stCondLst>
                                            <p:cond delay="0"/>
                                          </p:stCondLst>
                                        </p:cTn>
                                        <p:tgtEl>
                                          <p:spTgt spid="130"/>
                                        </p:tgtEl>
                                        <p:attrNameLst>
                                          <p:attrName>style.visibility</p:attrName>
                                        </p:attrNameLst>
                                      </p:cBhvr>
                                      <p:to>
                                        <p:strVal val="visible"/>
                                      </p:to>
                                    </p:set>
                                    <p:anim calcmode="lin" valueType="num">
                                      <p:cBhvr additive="base">
                                        <p:cTn id="47" dur="750" fill="hold"/>
                                        <p:tgtEl>
                                          <p:spTgt spid="130"/>
                                        </p:tgtEl>
                                        <p:attrNameLst>
                                          <p:attrName>ppt_x</p:attrName>
                                        </p:attrNameLst>
                                      </p:cBhvr>
                                      <p:tavLst>
                                        <p:tav tm="0">
                                          <p:val>
                                            <p:strVal val="1+#ppt_w/2"/>
                                          </p:val>
                                        </p:tav>
                                        <p:tav tm="100000">
                                          <p:val>
                                            <p:strVal val="#ppt_x"/>
                                          </p:val>
                                        </p:tav>
                                      </p:tavLst>
                                    </p:anim>
                                    <p:anim calcmode="lin" valueType="num">
                                      <p:cBhvr additive="base">
                                        <p:cTn id="48" dur="750" fill="hold"/>
                                        <p:tgtEl>
                                          <p:spTgt spid="130"/>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750" fill="hold"/>
                                        <p:tgtEl>
                                          <p:spTgt spid="128"/>
                                        </p:tgtEl>
                                        <p:attrNameLst>
                                          <p:attrName>ppt_x</p:attrName>
                                        </p:attrNameLst>
                                      </p:cBhvr>
                                      <p:tavLst>
                                        <p:tav tm="0">
                                          <p:val>
                                            <p:strVal val="1+#ppt_w/2"/>
                                          </p:val>
                                        </p:tav>
                                        <p:tav tm="100000">
                                          <p:val>
                                            <p:strVal val="#ppt_x"/>
                                          </p:val>
                                        </p:tav>
                                      </p:tavLst>
                                    </p:anim>
                                    <p:anim calcmode="lin" valueType="num">
                                      <p:cBhvr additive="base">
                                        <p:cTn id="52" dur="750" fill="hold"/>
                                        <p:tgtEl>
                                          <p:spTgt spid="12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500"/>
                                  </p:stCondLst>
                                  <p:childTnLst>
                                    <p:set>
                                      <p:cBhvr>
                                        <p:cTn id="54" dur="1" fill="hold">
                                          <p:stCondLst>
                                            <p:cond delay="0"/>
                                          </p:stCondLst>
                                        </p:cTn>
                                        <p:tgtEl>
                                          <p:spTgt spid="132"/>
                                        </p:tgtEl>
                                        <p:attrNameLst>
                                          <p:attrName>style.visibility</p:attrName>
                                        </p:attrNameLst>
                                      </p:cBhvr>
                                      <p:to>
                                        <p:strVal val="visible"/>
                                      </p:to>
                                    </p:set>
                                    <p:anim calcmode="lin" valueType="num">
                                      <p:cBhvr additive="base">
                                        <p:cTn id="55" dur="750" fill="hold"/>
                                        <p:tgtEl>
                                          <p:spTgt spid="132"/>
                                        </p:tgtEl>
                                        <p:attrNameLst>
                                          <p:attrName>ppt_x</p:attrName>
                                        </p:attrNameLst>
                                      </p:cBhvr>
                                      <p:tavLst>
                                        <p:tav tm="0">
                                          <p:val>
                                            <p:strVal val="1+#ppt_w/2"/>
                                          </p:val>
                                        </p:tav>
                                        <p:tav tm="100000">
                                          <p:val>
                                            <p:strVal val="#ppt_x"/>
                                          </p:val>
                                        </p:tav>
                                      </p:tavLst>
                                    </p:anim>
                                    <p:anim calcmode="lin" valueType="num">
                                      <p:cBhvr additive="base">
                                        <p:cTn id="56" dur="750" fill="hold"/>
                                        <p:tgtEl>
                                          <p:spTgt spid="132"/>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500"/>
                                  </p:stCondLst>
                                  <p:childTnLst>
                                    <p:set>
                                      <p:cBhvr>
                                        <p:cTn id="58" dur="1" fill="hold">
                                          <p:stCondLst>
                                            <p:cond delay="0"/>
                                          </p:stCondLst>
                                        </p:cTn>
                                        <p:tgtEl>
                                          <p:spTgt spid="133"/>
                                        </p:tgtEl>
                                        <p:attrNameLst>
                                          <p:attrName>style.visibility</p:attrName>
                                        </p:attrNameLst>
                                      </p:cBhvr>
                                      <p:to>
                                        <p:strVal val="visible"/>
                                      </p:to>
                                    </p:set>
                                    <p:anim calcmode="lin" valueType="num">
                                      <p:cBhvr additive="base">
                                        <p:cTn id="59" dur="750" fill="hold"/>
                                        <p:tgtEl>
                                          <p:spTgt spid="133"/>
                                        </p:tgtEl>
                                        <p:attrNameLst>
                                          <p:attrName>ppt_x</p:attrName>
                                        </p:attrNameLst>
                                      </p:cBhvr>
                                      <p:tavLst>
                                        <p:tav tm="0">
                                          <p:val>
                                            <p:strVal val="1+#ppt_w/2"/>
                                          </p:val>
                                        </p:tav>
                                        <p:tav tm="100000">
                                          <p:val>
                                            <p:strVal val="#ppt_x"/>
                                          </p:val>
                                        </p:tav>
                                      </p:tavLst>
                                    </p:anim>
                                    <p:anim calcmode="lin" valueType="num">
                                      <p:cBhvr additive="base">
                                        <p:cTn id="60" dur="750" fill="hold"/>
                                        <p:tgtEl>
                                          <p:spTgt spid="133"/>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500"/>
                                  </p:stCondLst>
                                  <p:childTnLst>
                                    <p:set>
                                      <p:cBhvr>
                                        <p:cTn id="62" dur="1" fill="hold">
                                          <p:stCondLst>
                                            <p:cond delay="0"/>
                                          </p:stCondLst>
                                        </p:cTn>
                                        <p:tgtEl>
                                          <p:spTgt spid="131"/>
                                        </p:tgtEl>
                                        <p:attrNameLst>
                                          <p:attrName>style.visibility</p:attrName>
                                        </p:attrNameLst>
                                      </p:cBhvr>
                                      <p:to>
                                        <p:strVal val="visible"/>
                                      </p:to>
                                    </p:set>
                                    <p:anim calcmode="lin" valueType="num">
                                      <p:cBhvr additive="base">
                                        <p:cTn id="63" dur="750" fill="hold"/>
                                        <p:tgtEl>
                                          <p:spTgt spid="131"/>
                                        </p:tgtEl>
                                        <p:attrNameLst>
                                          <p:attrName>ppt_x</p:attrName>
                                        </p:attrNameLst>
                                      </p:cBhvr>
                                      <p:tavLst>
                                        <p:tav tm="0">
                                          <p:val>
                                            <p:strVal val="1+#ppt_w/2"/>
                                          </p:val>
                                        </p:tav>
                                        <p:tav tm="100000">
                                          <p:val>
                                            <p:strVal val="#ppt_x"/>
                                          </p:val>
                                        </p:tav>
                                      </p:tavLst>
                                    </p:anim>
                                    <p:anim calcmode="lin" valueType="num">
                                      <p:cBhvr additive="base">
                                        <p:cTn id="64" dur="75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tmplLst>
          <p:tmpl>
            <p:tnLst>
              <p:par>
                <p:cTn presetID="2" presetClass="entr" presetSubtype="8" decel="100000" fill="hold" nodeType="withEffect">
                  <p:stCondLst>
                    <p:cond delay="50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750" fill="hold"/>
                        <p:tgtEl>
                          <p:spTgt spid="114"/>
                        </p:tgtEl>
                        <p:attrNameLst>
                          <p:attrName>ppt_x</p:attrName>
                        </p:attrNameLst>
                      </p:cBhvr>
                      <p:tavLst>
                        <p:tav tm="0">
                          <p:val>
                            <p:strVal val="0-#ppt_w/2"/>
                          </p:val>
                        </p:tav>
                        <p:tav tm="100000">
                          <p:val>
                            <p:strVal val="#ppt_x"/>
                          </p:val>
                        </p:tav>
                      </p:tavLst>
                    </p:anim>
                    <p:anim calcmode="lin" valueType="num">
                      <p:cBhvr additive="base">
                        <p:cTn dur="750" fill="hold"/>
                        <p:tgtEl>
                          <p:spTgt spid="114"/>
                        </p:tgtEl>
                        <p:attrNameLst>
                          <p:attrName>ppt_y</p:attrName>
                        </p:attrNameLst>
                      </p:cBhvr>
                      <p:tavLst>
                        <p:tav tm="0">
                          <p:val>
                            <p:strVal val="#ppt_y"/>
                          </p:val>
                        </p:tav>
                        <p:tav tm="100000">
                          <p:val>
                            <p:strVal val="#ppt_y"/>
                          </p:val>
                        </p:tav>
                      </p:tavLst>
                    </p:anim>
                  </p:childTnLst>
                </p:cTn>
              </p:par>
            </p:tnLst>
          </p:tmpl>
        </p:tmplLst>
      </p:bldP>
      <p:bldP spid="113" grpId="0" animBg="1"/>
      <p:bldP spid="115" grpId="0" animBg="1">
        <p:tmplLst>
          <p:tmpl>
            <p:tnLst>
              <p:par>
                <p:cTn presetID="2" presetClass="entr" presetSubtype="8" decel="100000" fill="hold" nodeType="withEffect">
                  <p:stCondLst>
                    <p:cond delay="50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750" fill="hold"/>
                        <p:tgtEl>
                          <p:spTgt spid="115"/>
                        </p:tgtEl>
                        <p:attrNameLst>
                          <p:attrName>ppt_x</p:attrName>
                        </p:attrNameLst>
                      </p:cBhvr>
                      <p:tavLst>
                        <p:tav tm="0">
                          <p:val>
                            <p:strVal val="0-#ppt_w/2"/>
                          </p:val>
                        </p:tav>
                        <p:tav tm="100000">
                          <p:val>
                            <p:strVal val="#ppt_x"/>
                          </p:val>
                        </p:tav>
                      </p:tavLst>
                    </p:anim>
                    <p:anim calcmode="lin" valueType="num">
                      <p:cBhvr additive="base">
                        <p:cTn dur="750" fill="hold"/>
                        <p:tgtEl>
                          <p:spTgt spid="115"/>
                        </p:tgtEl>
                        <p:attrNameLst>
                          <p:attrName>ppt_y</p:attrName>
                        </p:attrNameLst>
                      </p:cBhvr>
                      <p:tavLst>
                        <p:tav tm="0">
                          <p:val>
                            <p:strVal val="#ppt_y"/>
                          </p:val>
                        </p:tav>
                        <p:tav tm="100000">
                          <p:val>
                            <p:strVal val="#ppt_y"/>
                          </p:val>
                        </p:tav>
                      </p:tavLst>
                    </p:anim>
                  </p:childTnLst>
                </p:cTn>
              </p:par>
            </p:tnLst>
          </p:tmpl>
        </p:tmplLst>
      </p:bldP>
      <p:bldP spid="119" grpId="0" animBg="1">
        <p:tmplLst>
          <p:tmpl>
            <p:tnLst>
              <p:par>
                <p:cTn presetID="2" presetClass="entr" presetSubtype="8" decel="100000" fill="hold" nodeType="withEffect">
                  <p:stCondLst>
                    <p:cond delay="25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0-#ppt_w/2"/>
                          </p:val>
                        </p:tav>
                        <p:tav tm="100000">
                          <p:val>
                            <p:strVal val="#ppt_x"/>
                          </p:val>
                        </p:tav>
                      </p:tavLst>
                    </p:anim>
                    <p:anim calcmode="lin" valueType="num">
                      <p:cBhvr additive="base">
                        <p:cTn dur="750" fill="hold"/>
                        <p:tgtEl>
                          <p:spTgt spid="119"/>
                        </p:tgtEl>
                        <p:attrNameLst>
                          <p:attrName>ppt_y</p:attrName>
                        </p:attrNameLst>
                      </p:cBhvr>
                      <p:tavLst>
                        <p:tav tm="0">
                          <p:val>
                            <p:strVal val="#ppt_y"/>
                          </p:val>
                        </p:tav>
                        <p:tav tm="100000">
                          <p:val>
                            <p:strVal val="#ppt_y"/>
                          </p:val>
                        </p:tav>
                      </p:tavLst>
                    </p:anim>
                  </p:childTnLst>
                </p:cTn>
              </p:par>
            </p:tnLst>
          </p:tmpl>
        </p:tmplLst>
      </p:bldP>
      <p:bldP spid="120" grpId="0" animBg="1"/>
      <p:bldP spid="121" grpId="0" animBg="1">
        <p:tmplLst>
          <p:tmpl>
            <p:tnLst>
              <p:par>
                <p:cTn presetID="2" presetClass="entr" presetSubtype="8" decel="100000" fill="hold" nodeType="with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fill="hold"/>
                        <p:tgtEl>
                          <p:spTgt spid="121"/>
                        </p:tgtEl>
                        <p:attrNameLst>
                          <p:attrName>ppt_x</p:attrName>
                        </p:attrNameLst>
                      </p:cBhvr>
                      <p:tavLst>
                        <p:tav tm="0">
                          <p:val>
                            <p:strVal val="0-#ppt_w/2"/>
                          </p:val>
                        </p:tav>
                        <p:tav tm="100000">
                          <p:val>
                            <p:strVal val="#ppt_x"/>
                          </p:val>
                        </p:tav>
                      </p:tavLst>
                    </p:anim>
                    <p:anim calcmode="lin" valueType="num">
                      <p:cBhvr additive="base">
                        <p:cTn dur="750" fill="hold"/>
                        <p:tgtEl>
                          <p:spTgt spid="121"/>
                        </p:tgtEl>
                        <p:attrNameLst>
                          <p:attrName>ppt_y</p:attrName>
                        </p:attrNameLst>
                      </p:cBhvr>
                      <p:tavLst>
                        <p:tav tm="0">
                          <p:val>
                            <p:strVal val="#ppt_y"/>
                          </p:val>
                        </p:tav>
                        <p:tav tm="100000">
                          <p:val>
                            <p:strVal val="#ppt_y"/>
                          </p:val>
                        </p:tav>
                      </p:tavLst>
                    </p:anim>
                  </p:childTnLst>
                </p:cTn>
              </p:par>
            </p:tnLst>
          </p:tmpl>
        </p:tmplLst>
      </p:bldP>
      <p:bldP spid="125" grpId="0" animBg="1">
        <p:tmplLst>
          <p:tmpl>
            <p:tnLst>
              <p:par>
                <p:cTn presetID="2" presetClass="entr" presetSubtype="8" decel="100000" fill="hold" nodeType="withEffect">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0-#ppt_w/2"/>
                          </p:val>
                        </p:tav>
                        <p:tav tm="100000">
                          <p:val>
                            <p:strVal val="#ppt_x"/>
                          </p:val>
                        </p:tav>
                      </p:tavLst>
                    </p:anim>
                    <p:anim calcmode="lin" valueType="num">
                      <p:cBhvr additive="base">
                        <p:cTn dur="750" fill="hold"/>
                        <p:tgtEl>
                          <p:spTgt spid="125"/>
                        </p:tgtEl>
                        <p:attrNameLst>
                          <p:attrName>ppt_y</p:attrName>
                        </p:attrNameLst>
                      </p:cBhvr>
                      <p:tavLst>
                        <p:tav tm="0">
                          <p:val>
                            <p:strVal val="#ppt_y"/>
                          </p:val>
                        </p:tav>
                        <p:tav tm="100000">
                          <p:val>
                            <p:strVal val="#ppt_y"/>
                          </p:val>
                        </p:tav>
                      </p:tavLst>
                    </p:anim>
                  </p:childTnLst>
                </p:cTn>
              </p:par>
            </p:tnLst>
          </p:tmpl>
        </p:tmplLst>
      </p:bldP>
      <p:bldP spid="126" grpId="0" animBg="1"/>
      <p:bldP spid="127" grpId="0" animBg="1">
        <p:tmplLst>
          <p:tmpl>
            <p:tnLst>
              <p:par>
                <p:cTn presetID="2" presetClass="entr" presetSubtype="8" decel="100000" fill="hold" nodeType="withEffect">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750" fill="hold"/>
                        <p:tgtEl>
                          <p:spTgt spid="127"/>
                        </p:tgtEl>
                        <p:attrNameLst>
                          <p:attrName>ppt_x</p:attrName>
                        </p:attrNameLst>
                      </p:cBhvr>
                      <p:tavLst>
                        <p:tav tm="0">
                          <p:val>
                            <p:strVal val="0-#ppt_w/2"/>
                          </p:val>
                        </p:tav>
                        <p:tav tm="100000">
                          <p:val>
                            <p:strVal val="#ppt_x"/>
                          </p:val>
                        </p:tav>
                      </p:tavLst>
                    </p:anim>
                    <p:anim calcmode="lin" valueType="num">
                      <p:cBhvr additive="base">
                        <p:cTn dur="750" fill="hold"/>
                        <p:tgtEl>
                          <p:spTgt spid="127"/>
                        </p:tgtEl>
                        <p:attrNameLst>
                          <p:attrName>ppt_y</p:attrName>
                        </p:attrNameLst>
                      </p:cBhvr>
                      <p:tavLst>
                        <p:tav tm="0">
                          <p:val>
                            <p:strVal val="#ppt_y"/>
                          </p:val>
                        </p:tav>
                        <p:tav tm="100000">
                          <p:val>
                            <p:strVal val="#ppt_y"/>
                          </p:val>
                        </p:tav>
                      </p:tavLst>
                    </p:anim>
                  </p:childTnLst>
                </p:cTn>
              </p:par>
            </p:tnLst>
          </p:tmpl>
        </p:tmplLst>
      </p:bldP>
      <p:bldP spid="128" grpId="0" animBg="1">
        <p:tmplLst>
          <p:tmpl>
            <p:tnLst>
              <p:par>
                <p:cTn presetID="2" presetClass="entr" presetSubtype="2" decel="100000" fill="hold" nodeType="withEffect">
                  <p:stCondLst>
                    <p:cond delay="25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750" fill="hold"/>
                        <p:tgtEl>
                          <p:spTgt spid="128"/>
                        </p:tgtEl>
                        <p:attrNameLst>
                          <p:attrName>ppt_x</p:attrName>
                        </p:attrNameLst>
                      </p:cBhvr>
                      <p:tavLst>
                        <p:tav tm="0">
                          <p:val>
                            <p:strVal val="1+#ppt_w/2"/>
                          </p:val>
                        </p:tav>
                        <p:tav tm="100000">
                          <p:val>
                            <p:strVal val="#ppt_x"/>
                          </p:val>
                        </p:tav>
                      </p:tavLst>
                    </p:anim>
                    <p:anim calcmode="lin" valueType="num">
                      <p:cBhvr additive="base">
                        <p:cTn dur="750" fill="hold"/>
                        <p:tgtEl>
                          <p:spTgt spid="128"/>
                        </p:tgtEl>
                        <p:attrNameLst>
                          <p:attrName>ppt_y</p:attrName>
                        </p:attrNameLst>
                      </p:cBhvr>
                      <p:tavLst>
                        <p:tav tm="0">
                          <p:val>
                            <p:strVal val="#ppt_y"/>
                          </p:val>
                        </p:tav>
                        <p:tav tm="100000">
                          <p:val>
                            <p:strVal val="#ppt_y"/>
                          </p:val>
                        </p:tav>
                      </p:tavLst>
                    </p:anim>
                  </p:childTnLst>
                </p:cTn>
              </p:par>
            </p:tnLst>
          </p:tmpl>
        </p:tmplLst>
      </p:bldP>
      <p:bldP spid="129" grpId="0" animBg="1"/>
      <p:bldP spid="130" grpId="0" animBg="1">
        <p:tmplLst>
          <p:tmpl>
            <p:tnLst>
              <p:par>
                <p:cTn presetID="2" presetClass="entr" presetSubtype="2" decel="100000" fill="hold" nodeType="withEffect">
                  <p:stCondLst>
                    <p:cond delay="25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750" fill="hold"/>
                        <p:tgtEl>
                          <p:spTgt spid="130"/>
                        </p:tgtEl>
                        <p:attrNameLst>
                          <p:attrName>ppt_x</p:attrName>
                        </p:attrNameLst>
                      </p:cBhvr>
                      <p:tavLst>
                        <p:tav tm="0">
                          <p:val>
                            <p:strVal val="1+#ppt_w/2"/>
                          </p:val>
                        </p:tav>
                        <p:tav tm="100000">
                          <p:val>
                            <p:strVal val="#ppt_x"/>
                          </p:val>
                        </p:tav>
                      </p:tavLst>
                    </p:anim>
                    <p:anim calcmode="lin" valueType="num">
                      <p:cBhvr additive="base">
                        <p:cTn dur="750" fill="hold"/>
                        <p:tgtEl>
                          <p:spTgt spid="130"/>
                        </p:tgtEl>
                        <p:attrNameLst>
                          <p:attrName>ppt_y</p:attrName>
                        </p:attrNameLst>
                      </p:cBhvr>
                      <p:tavLst>
                        <p:tav tm="0">
                          <p:val>
                            <p:strVal val="#ppt_y"/>
                          </p:val>
                        </p:tav>
                        <p:tav tm="100000">
                          <p:val>
                            <p:strVal val="#ppt_y"/>
                          </p:val>
                        </p:tav>
                      </p:tavLst>
                    </p:anim>
                  </p:childTnLst>
                </p:cTn>
              </p:par>
            </p:tnLst>
          </p:tmpl>
        </p:tmplLst>
      </p:bldP>
      <p:bldP spid="131" grpId="0" animBg="1">
        <p:tmplLst>
          <p:tmpl>
            <p:tnLst>
              <p:par>
                <p:cTn presetID="2" presetClass="entr" presetSubtype="2" decel="100000" fill="hold" nodeType="withEffect">
                  <p:stCondLst>
                    <p:cond delay="50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750" fill="hold"/>
                        <p:tgtEl>
                          <p:spTgt spid="131"/>
                        </p:tgtEl>
                        <p:attrNameLst>
                          <p:attrName>ppt_x</p:attrName>
                        </p:attrNameLst>
                      </p:cBhvr>
                      <p:tavLst>
                        <p:tav tm="0">
                          <p:val>
                            <p:strVal val="1+#ppt_w/2"/>
                          </p:val>
                        </p:tav>
                        <p:tav tm="100000">
                          <p:val>
                            <p:strVal val="#ppt_x"/>
                          </p:val>
                        </p:tav>
                      </p:tavLst>
                    </p:anim>
                    <p:anim calcmode="lin" valueType="num">
                      <p:cBhvr additive="base">
                        <p:cTn dur="750" fill="hold"/>
                        <p:tgtEl>
                          <p:spTgt spid="131"/>
                        </p:tgtEl>
                        <p:attrNameLst>
                          <p:attrName>ppt_y</p:attrName>
                        </p:attrNameLst>
                      </p:cBhvr>
                      <p:tavLst>
                        <p:tav tm="0">
                          <p:val>
                            <p:strVal val="#ppt_y"/>
                          </p:val>
                        </p:tav>
                        <p:tav tm="100000">
                          <p:val>
                            <p:strVal val="#ppt_y"/>
                          </p:val>
                        </p:tav>
                      </p:tavLst>
                    </p:anim>
                  </p:childTnLst>
                </p:cTn>
              </p:par>
            </p:tnLst>
          </p:tmpl>
        </p:tmplLst>
      </p:bldP>
      <p:bldP spid="132" grpId="0" animBg="1"/>
      <p:bldP spid="133" grpId="0" animBg="1">
        <p:tmplLst>
          <p:tmpl>
            <p:tnLst>
              <p:par>
                <p:cTn presetID="2" presetClass="entr" presetSubtype="2" decel="100000" fill="hold" nodeType="withEffect">
                  <p:stCondLst>
                    <p:cond delay="50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750" fill="hold"/>
                        <p:tgtEl>
                          <p:spTgt spid="133"/>
                        </p:tgtEl>
                        <p:attrNameLst>
                          <p:attrName>ppt_x</p:attrName>
                        </p:attrNameLst>
                      </p:cBhvr>
                      <p:tavLst>
                        <p:tav tm="0">
                          <p:val>
                            <p:strVal val="1+#ppt_w/2"/>
                          </p:val>
                        </p:tav>
                        <p:tav tm="100000">
                          <p:val>
                            <p:strVal val="#ppt_x"/>
                          </p:val>
                        </p:tav>
                      </p:tavLst>
                    </p:anim>
                    <p:anim calcmode="lin" valueType="num">
                      <p:cBhvr additive="base">
                        <p:cTn dur="750" fill="hold"/>
                        <p:tgtEl>
                          <p:spTgt spid="1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x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4x Afbeelding</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sp>
        <p:nvSpPr>
          <p:cNvPr id="24" name="Tijdelijke aanduiding voor afbeelding 23"/>
          <p:cNvSpPr>
            <a:spLocks noGrp="1"/>
          </p:cNvSpPr>
          <p:nvPr userDrawn="1">
            <p:ph type="pic" sz="quarter" idx="15" hasCustomPrompt="1"/>
          </p:nvPr>
        </p:nvSpPr>
        <p:spPr>
          <a:xfrm>
            <a:off x="366140" y="1179861"/>
            <a:ext cx="2720414" cy="4645189"/>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4" name="Tijdelijke aanduiding voor verticale tekst 2"/>
          <p:cNvSpPr>
            <a:spLocks noGrp="1"/>
          </p:cNvSpPr>
          <p:nvPr userDrawn="1">
            <p:ph type="body" orient="vert" idx="23" hasCustomPrompt="1"/>
          </p:nvPr>
        </p:nvSpPr>
        <p:spPr>
          <a:xfrm>
            <a:off x="366139"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0" name="Tijdelijke aanduiding voor afbeelding 39"/>
          <p:cNvSpPr>
            <a:spLocks noGrp="1"/>
          </p:cNvSpPr>
          <p:nvPr>
            <p:ph type="pic" sz="quarter" idx="24" hasCustomPrompt="1"/>
          </p:nvPr>
        </p:nvSpPr>
        <p:spPr>
          <a:xfrm>
            <a:off x="3279115" y="1179861"/>
            <a:ext cx="2720414" cy="4645189"/>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3" name="Tijdelijke aanduiding voor verticale tekst 2"/>
          <p:cNvSpPr>
            <a:spLocks noGrp="1"/>
          </p:cNvSpPr>
          <p:nvPr>
            <p:ph type="body" orient="vert" idx="27" hasCustomPrompt="1"/>
          </p:nvPr>
        </p:nvSpPr>
        <p:spPr>
          <a:xfrm>
            <a:off x="3279115"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4" name="Tijdelijke aanduiding voor afbeelding 43"/>
          <p:cNvSpPr>
            <a:spLocks noGrp="1"/>
          </p:cNvSpPr>
          <p:nvPr>
            <p:ph type="pic" sz="quarter" idx="28" hasCustomPrompt="1"/>
          </p:nvPr>
        </p:nvSpPr>
        <p:spPr>
          <a:xfrm>
            <a:off x="6192090" y="1179861"/>
            <a:ext cx="2720414" cy="4645189"/>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7" name="Tijdelijke aanduiding voor verticale tekst 2"/>
          <p:cNvSpPr>
            <a:spLocks noGrp="1"/>
          </p:cNvSpPr>
          <p:nvPr>
            <p:ph type="body" orient="vert" idx="31" hasCustomPrompt="1"/>
          </p:nvPr>
        </p:nvSpPr>
        <p:spPr>
          <a:xfrm>
            <a:off x="6192359"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8" name="Tijdelijke aanduiding voor afbeelding 47"/>
          <p:cNvSpPr>
            <a:spLocks noGrp="1"/>
          </p:cNvSpPr>
          <p:nvPr>
            <p:ph type="pic" sz="quarter" idx="32" hasCustomPrompt="1"/>
          </p:nvPr>
        </p:nvSpPr>
        <p:spPr>
          <a:xfrm>
            <a:off x="9105065" y="1179861"/>
            <a:ext cx="2720414" cy="4645189"/>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51" name="Tijdelijke aanduiding voor verticale tekst 2"/>
          <p:cNvSpPr>
            <a:spLocks noGrp="1"/>
          </p:cNvSpPr>
          <p:nvPr>
            <p:ph type="body" orient="vert" idx="35" hasCustomPrompt="1"/>
          </p:nvPr>
        </p:nvSpPr>
        <p:spPr>
          <a:xfrm>
            <a:off x="9105469"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grpSp>
        <p:nvGrpSpPr>
          <p:cNvPr id="104" name="Groep 103">
            <a:extLst>
              <a:ext uri="{FF2B5EF4-FFF2-40B4-BE49-F238E27FC236}">
                <a16:creationId xmlns:a16="http://schemas.microsoft.com/office/drawing/2014/main" xmlns="" id="{2023D4CD-0D2F-488F-8979-F801863C1E4B}"/>
              </a:ext>
            </a:extLst>
          </p:cNvPr>
          <p:cNvGrpSpPr/>
          <p:nvPr userDrawn="1"/>
        </p:nvGrpSpPr>
        <p:grpSpPr>
          <a:xfrm>
            <a:off x="12391603" y="-17883"/>
            <a:ext cx="3183678" cy="5210064"/>
            <a:chOff x="12391603" y="-17883"/>
            <a:chExt cx="3183678" cy="5210064"/>
          </a:xfrm>
        </p:grpSpPr>
        <p:pic>
          <p:nvPicPr>
            <p:cNvPr id="105" name="Afbeelding 104">
              <a:extLst>
                <a:ext uri="{FF2B5EF4-FFF2-40B4-BE49-F238E27FC236}">
                  <a16:creationId xmlns:a16="http://schemas.microsoft.com/office/drawing/2014/main" xmlns="" id="{AE7E3A84-A1CB-4554-87B4-799657271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06" name="Rechthoek 105">
              <a:extLst>
                <a:ext uri="{FF2B5EF4-FFF2-40B4-BE49-F238E27FC236}">
                  <a16:creationId xmlns:a16="http://schemas.microsoft.com/office/drawing/2014/main" xmlns="" id="{2FDA28EB-165A-4F6B-A67F-4876D9A4091A}"/>
                </a:ext>
              </a:extLst>
            </p:cNvPr>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07" name="Ovaal 106">
              <a:extLst>
                <a:ext uri="{FF2B5EF4-FFF2-40B4-BE49-F238E27FC236}">
                  <a16:creationId xmlns:a16="http://schemas.microsoft.com/office/drawing/2014/main" xmlns="" id="{DD239770-6FC9-4865-92D0-563B8BDAD9BC}"/>
                </a:ext>
              </a:extLst>
            </p:cNvPr>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8" name="Rechte verbindingslijn 107">
              <a:extLst>
                <a:ext uri="{FF2B5EF4-FFF2-40B4-BE49-F238E27FC236}">
                  <a16:creationId xmlns:a16="http://schemas.microsoft.com/office/drawing/2014/main" xmlns="" id="{285B0525-87C1-4F8E-9ACA-324252B82C8A}"/>
                </a:ext>
              </a:extLst>
            </p:cNvPr>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09" name="Rechte verbindingslijn 108">
              <a:extLst>
                <a:ext uri="{FF2B5EF4-FFF2-40B4-BE49-F238E27FC236}">
                  <a16:creationId xmlns:a16="http://schemas.microsoft.com/office/drawing/2014/main" xmlns="" id="{507CF792-CAD2-453E-ABC2-C4C9665DBCF6}"/>
                </a:ext>
              </a:extLst>
            </p:cNvPr>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10" name="Rechthoek 109">
              <a:extLst>
                <a:ext uri="{FF2B5EF4-FFF2-40B4-BE49-F238E27FC236}">
                  <a16:creationId xmlns:a16="http://schemas.microsoft.com/office/drawing/2014/main" xmlns="" id="{D6BDF347-BE7D-4A98-9E6C-4FE7744C14AB}"/>
                </a:ext>
              </a:extLst>
            </p:cNvPr>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xmlns="" id="{4796338D-18A7-4BEF-9797-CCFCC3F140D1}"/>
                </a:ext>
              </a:extLst>
            </p:cNvPr>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12" name="Ovaal 111">
              <a:extLst>
                <a:ext uri="{FF2B5EF4-FFF2-40B4-BE49-F238E27FC236}">
                  <a16:creationId xmlns:a16="http://schemas.microsoft.com/office/drawing/2014/main" xmlns="" id="{54ABF31A-AAF4-4F88-923F-4CE50EA4225C}"/>
                </a:ext>
              </a:extLst>
            </p:cNvPr>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xmlns="" id="{E692BB84-0777-4E5C-A1B6-FA9D3794EFAB}"/>
                </a:ext>
              </a:extLst>
            </p:cNvPr>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xmlns="" id="{BF9555C9-F52D-4C85-9223-328DDA3502F4}"/>
                </a:ext>
              </a:extLst>
            </p:cNvPr>
            <p:cNvGrpSpPr/>
            <p:nvPr userDrawn="1"/>
          </p:nvGrpSpPr>
          <p:grpSpPr>
            <a:xfrm>
              <a:off x="12757284" y="2166624"/>
              <a:ext cx="825500" cy="209550"/>
              <a:chOff x="12757284" y="2166624"/>
              <a:chExt cx="825500" cy="209550"/>
            </a:xfrm>
          </p:grpSpPr>
          <p:sp>
            <p:nvSpPr>
              <p:cNvPr id="151" name="Rechthoek 150">
                <a:extLst>
                  <a:ext uri="{FF2B5EF4-FFF2-40B4-BE49-F238E27FC236}">
                    <a16:creationId xmlns:a16="http://schemas.microsoft.com/office/drawing/2014/main" xmlns="" id="{FAE68C26-8477-4846-A1C5-353C0D531B51}"/>
                  </a:ext>
                </a:extLst>
              </p:cNvPr>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52" name="Rechte verbindingslijn 151">
                <a:extLst>
                  <a:ext uri="{FF2B5EF4-FFF2-40B4-BE49-F238E27FC236}">
                    <a16:creationId xmlns:a16="http://schemas.microsoft.com/office/drawing/2014/main" xmlns="" id="{83EA00D4-333C-45A2-8B1D-21942EF9B103}"/>
                  </a:ext>
                </a:extLst>
              </p:cNvPr>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3" name="Gelijkbenige driehoek 152">
                <a:extLst>
                  <a:ext uri="{FF2B5EF4-FFF2-40B4-BE49-F238E27FC236}">
                    <a16:creationId xmlns:a16="http://schemas.microsoft.com/office/drawing/2014/main" xmlns="" id="{FD9273D1-C47E-44D7-BEF9-5CE578B7BC1D}"/>
                  </a:ext>
                </a:extLst>
              </p:cNvPr>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5" name="Groep 114">
              <a:extLst>
                <a:ext uri="{FF2B5EF4-FFF2-40B4-BE49-F238E27FC236}">
                  <a16:creationId xmlns:a16="http://schemas.microsoft.com/office/drawing/2014/main" xmlns="" id="{AA17CF37-CBFA-428F-B5B3-A00C3025EC2C}"/>
                </a:ext>
              </a:extLst>
            </p:cNvPr>
            <p:cNvGrpSpPr/>
            <p:nvPr userDrawn="1"/>
          </p:nvGrpSpPr>
          <p:grpSpPr>
            <a:xfrm>
              <a:off x="12757284" y="1123743"/>
              <a:ext cx="294789" cy="318834"/>
              <a:chOff x="14466489" y="1001522"/>
              <a:chExt cx="290627" cy="314333"/>
            </a:xfrm>
          </p:grpSpPr>
          <p:sp>
            <p:nvSpPr>
              <p:cNvPr id="145" name="Rechthoek 144">
                <a:extLst>
                  <a:ext uri="{FF2B5EF4-FFF2-40B4-BE49-F238E27FC236}">
                    <a16:creationId xmlns:a16="http://schemas.microsoft.com/office/drawing/2014/main" xmlns="" id="{FF40D03D-2B54-40F7-B77F-EE568FD0C62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6" name="Ovaal 145">
                <a:extLst>
                  <a:ext uri="{FF2B5EF4-FFF2-40B4-BE49-F238E27FC236}">
                    <a16:creationId xmlns:a16="http://schemas.microsoft.com/office/drawing/2014/main" xmlns="" id="{A648A5D0-BADF-4D49-B7A8-E053AE25724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7" name="Vrije vorm: vorm 146">
                <a:extLst>
                  <a:ext uri="{FF2B5EF4-FFF2-40B4-BE49-F238E27FC236}">
                    <a16:creationId xmlns:a16="http://schemas.microsoft.com/office/drawing/2014/main" xmlns="" id="{32B3B0FA-D58C-4E59-A576-6A18E25AA24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8" name="Rechthoek: afgeronde hoeken 147">
                <a:extLst>
                  <a:ext uri="{FF2B5EF4-FFF2-40B4-BE49-F238E27FC236}">
                    <a16:creationId xmlns:a16="http://schemas.microsoft.com/office/drawing/2014/main" xmlns="" id="{E1F70F3D-91F1-4847-B1BB-E2E35068C20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49" name="Rechte verbindingslijn 148">
                <a:extLst>
                  <a:ext uri="{FF2B5EF4-FFF2-40B4-BE49-F238E27FC236}">
                    <a16:creationId xmlns:a16="http://schemas.microsoft.com/office/drawing/2014/main" xmlns="" id="{1D0F2971-CA6E-4546-A8CA-23C1563AD84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0" name="Rechte verbindingslijn 149">
                <a:extLst>
                  <a:ext uri="{FF2B5EF4-FFF2-40B4-BE49-F238E27FC236}">
                    <a16:creationId xmlns:a16="http://schemas.microsoft.com/office/drawing/2014/main" xmlns="" id="{13C0F120-4455-4063-9DDE-D18589706281}"/>
                  </a:ext>
                </a:extLst>
              </p:cNvPr>
              <p:cNvCxnSpPr>
                <a:cxnSpLocks/>
                <a:stCxn id="14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6" name="Ovaal 115">
              <a:extLst>
                <a:ext uri="{FF2B5EF4-FFF2-40B4-BE49-F238E27FC236}">
                  <a16:creationId xmlns:a16="http://schemas.microsoft.com/office/drawing/2014/main" xmlns="" id="{0CC36644-F31B-4F69-B4F6-447BE223CE1A}"/>
                </a:ext>
              </a:extLst>
            </p:cNvPr>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7" name="Rechthoek 116">
              <a:extLst>
                <a:ext uri="{FF2B5EF4-FFF2-40B4-BE49-F238E27FC236}">
                  <a16:creationId xmlns:a16="http://schemas.microsoft.com/office/drawing/2014/main" xmlns="" id="{F1E1984A-272F-41CE-8A4E-476CA1697415}"/>
                </a:ext>
              </a:extLst>
            </p:cNvPr>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8" name="Rechte verbindingslijn 117">
              <a:extLst>
                <a:ext uri="{FF2B5EF4-FFF2-40B4-BE49-F238E27FC236}">
                  <a16:creationId xmlns:a16="http://schemas.microsoft.com/office/drawing/2014/main" xmlns="" id="{6C7D05E3-3E63-402D-A979-769F955FA35A}"/>
                </a:ext>
              </a:extLst>
            </p:cNvPr>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19" name="Groep 118">
              <a:extLst>
                <a:ext uri="{FF2B5EF4-FFF2-40B4-BE49-F238E27FC236}">
                  <a16:creationId xmlns:a16="http://schemas.microsoft.com/office/drawing/2014/main" xmlns="" id="{C12C77E7-0D22-48A0-9F34-B57DE3752C74}"/>
                </a:ext>
              </a:extLst>
            </p:cNvPr>
            <p:cNvGrpSpPr/>
            <p:nvPr userDrawn="1"/>
          </p:nvGrpSpPr>
          <p:grpSpPr>
            <a:xfrm>
              <a:off x="13717198" y="3515867"/>
              <a:ext cx="1195723" cy="678267"/>
              <a:chOff x="12757284" y="3224292"/>
              <a:chExt cx="1195723" cy="678267"/>
            </a:xfrm>
          </p:grpSpPr>
          <p:sp>
            <p:nvSpPr>
              <p:cNvPr id="124" name="Rechthoek 123">
                <a:extLst>
                  <a:ext uri="{FF2B5EF4-FFF2-40B4-BE49-F238E27FC236}">
                    <a16:creationId xmlns:a16="http://schemas.microsoft.com/office/drawing/2014/main" xmlns="" id="{25014AF0-BCAA-4959-9EB0-4541AEA33CE8}"/>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5" name="Rechthoek 124">
                <a:extLst>
                  <a:ext uri="{FF2B5EF4-FFF2-40B4-BE49-F238E27FC236}">
                    <a16:creationId xmlns:a16="http://schemas.microsoft.com/office/drawing/2014/main" xmlns="" id="{C1DC6569-CD9D-4FDF-9AE8-BC78EB50763F}"/>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26" name="Groep 125">
                <a:extLst>
                  <a:ext uri="{FF2B5EF4-FFF2-40B4-BE49-F238E27FC236}">
                    <a16:creationId xmlns:a16="http://schemas.microsoft.com/office/drawing/2014/main" xmlns="" id="{AD34B0E3-3E39-4C7D-B204-7351DBC49341}"/>
                  </a:ext>
                </a:extLst>
              </p:cNvPr>
              <p:cNvGrpSpPr/>
              <p:nvPr userDrawn="1"/>
            </p:nvGrpSpPr>
            <p:grpSpPr>
              <a:xfrm>
                <a:off x="12839234" y="3289794"/>
                <a:ext cx="155951" cy="131922"/>
                <a:chOff x="12968836" y="3354170"/>
                <a:chExt cx="404806" cy="342433"/>
              </a:xfrm>
            </p:grpSpPr>
            <p:sp>
              <p:nvSpPr>
                <p:cNvPr id="139" name="Rechthoek: afgeronde hoeken 138">
                  <a:extLst>
                    <a:ext uri="{FF2B5EF4-FFF2-40B4-BE49-F238E27FC236}">
                      <a16:creationId xmlns:a16="http://schemas.microsoft.com/office/drawing/2014/main" xmlns="" id="{56CB8802-6F8A-406B-9834-B95BA04AED3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0" name="Rechthoek 139">
                  <a:extLst>
                    <a:ext uri="{FF2B5EF4-FFF2-40B4-BE49-F238E27FC236}">
                      <a16:creationId xmlns:a16="http://schemas.microsoft.com/office/drawing/2014/main" xmlns="" id="{24AC5A4F-2FB6-4899-B3DD-0705E3C47A2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1" name="Rechthoek 140">
                  <a:extLst>
                    <a:ext uri="{FF2B5EF4-FFF2-40B4-BE49-F238E27FC236}">
                      <a16:creationId xmlns:a16="http://schemas.microsoft.com/office/drawing/2014/main" xmlns="" id="{2E7491E0-FA1D-4963-A3DE-DD2610F442F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2" name="Rechthoek 141">
                  <a:extLst>
                    <a:ext uri="{FF2B5EF4-FFF2-40B4-BE49-F238E27FC236}">
                      <a16:creationId xmlns:a16="http://schemas.microsoft.com/office/drawing/2014/main" xmlns="" id="{225E9DB3-142C-46E1-B605-028B61D63ED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3" name="Rechthoek 142">
                  <a:extLst>
                    <a:ext uri="{FF2B5EF4-FFF2-40B4-BE49-F238E27FC236}">
                      <a16:creationId xmlns:a16="http://schemas.microsoft.com/office/drawing/2014/main" xmlns="" id="{4EBD5C3C-B5E9-4050-AB08-3398239DE9C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4" name="Rechthoek 143">
                  <a:extLst>
                    <a:ext uri="{FF2B5EF4-FFF2-40B4-BE49-F238E27FC236}">
                      <a16:creationId xmlns:a16="http://schemas.microsoft.com/office/drawing/2014/main" xmlns="" id="{A1653F7D-CE37-4C55-818B-AADC8E7FE13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27" name="Groep 126">
                <a:extLst>
                  <a:ext uri="{FF2B5EF4-FFF2-40B4-BE49-F238E27FC236}">
                    <a16:creationId xmlns:a16="http://schemas.microsoft.com/office/drawing/2014/main" xmlns="" id="{7603C3E1-332C-4897-8F0C-3DE9D8BDE18F}"/>
                  </a:ext>
                </a:extLst>
              </p:cNvPr>
              <p:cNvGrpSpPr/>
              <p:nvPr userDrawn="1"/>
            </p:nvGrpSpPr>
            <p:grpSpPr>
              <a:xfrm>
                <a:off x="12819679" y="3589117"/>
                <a:ext cx="166739" cy="218963"/>
                <a:chOff x="12940828" y="3950597"/>
                <a:chExt cx="432813" cy="568367"/>
              </a:xfrm>
            </p:grpSpPr>
            <p:grpSp>
              <p:nvGrpSpPr>
                <p:cNvPr id="131" name="Groep 130">
                  <a:extLst>
                    <a:ext uri="{FF2B5EF4-FFF2-40B4-BE49-F238E27FC236}">
                      <a16:creationId xmlns:a16="http://schemas.microsoft.com/office/drawing/2014/main" xmlns="" id="{B4632603-598A-4377-82AF-080FD589B5E0}"/>
                    </a:ext>
                  </a:extLst>
                </p:cNvPr>
                <p:cNvGrpSpPr/>
                <p:nvPr userDrawn="1"/>
              </p:nvGrpSpPr>
              <p:grpSpPr>
                <a:xfrm>
                  <a:off x="13000382" y="4006891"/>
                  <a:ext cx="373259" cy="315747"/>
                  <a:chOff x="12968836" y="3354170"/>
                  <a:chExt cx="404806" cy="342433"/>
                </a:xfrm>
              </p:grpSpPr>
              <p:sp>
                <p:nvSpPr>
                  <p:cNvPr id="133" name="Rechthoek: afgeronde hoeken 132">
                    <a:extLst>
                      <a:ext uri="{FF2B5EF4-FFF2-40B4-BE49-F238E27FC236}">
                        <a16:creationId xmlns:a16="http://schemas.microsoft.com/office/drawing/2014/main" xmlns="" id="{3CCF4DC4-41E2-445C-8A55-87A5B25D746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4" name="Rechthoek 133">
                    <a:extLst>
                      <a:ext uri="{FF2B5EF4-FFF2-40B4-BE49-F238E27FC236}">
                        <a16:creationId xmlns:a16="http://schemas.microsoft.com/office/drawing/2014/main" xmlns="" id="{4B6EB406-0F48-46D8-A741-DDAB8E6CFE2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5" name="Rechthoek 134">
                    <a:extLst>
                      <a:ext uri="{FF2B5EF4-FFF2-40B4-BE49-F238E27FC236}">
                        <a16:creationId xmlns:a16="http://schemas.microsoft.com/office/drawing/2014/main" xmlns="" id="{E93F871E-25FF-47EB-A6C9-D987E3F61C9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6" name="Rechthoek 135">
                    <a:extLst>
                      <a:ext uri="{FF2B5EF4-FFF2-40B4-BE49-F238E27FC236}">
                        <a16:creationId xmlns:a16="http://schemas.microsoft.com/office/drawing/2014/main" xmlns="" id="{194C25A4-8037-4A71-8ED6-086DA8C58AA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Rechthoek 136">
                    <a:extLst>
                      <a:ext uri="{FF2B5EF4-FFF2-40B4-BE49-F238E27FC236}">
                        <a16:creationId xmlns:a16="http://schemas.microsoft.com/office/drawing/2014/main" xmlns="" id="{35D33EF9-CD43-4601-B574-6C8CDAD5DAE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137">
                    <a:extLst>
                      <a:ext uri="{FF2B5EF4-FFF2-40B4-BE49-F238E27FC236}">
                        <a16:creationId xmlns:a16="http://schemas.microsoft.com/office/drawing/2014/main" xmlns="" id="{57630908-0B48-4C24-BB65-1B5EF84D7BF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32" name="Boog 131">
                  <a:extLst>
                    <a:ext uri="{FF2B5EF4-FFF2-40B4-BE49-F238E27FC236}">
                      <a16:creationId xmlns:a16="http://schemas.microsoft.com/office/drawing/2014/main" xmlns="" id="{1CDE2840-C16A-4148-A926-1F57DB7D391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28" name="Tekstvak 127">
                <a:extLst>
                  <a:ext uri="{FF2B5EF4-FFF2-40B4-BE49-F238E27FC236}">
                    <a16:creationId xmlns:a16="http://schemas.microsoft.com/office/drawing/2014/main" xmlns="" id="{DA8B9C17-1B7B-4234-BB48-2C25CC1B3C91}"/>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29" name="Tekstvak 128">
                <a:extLst>
                  <a:ext uri="{FF2B5EF4-FFF2-40B4-BE49-F238E27FC236}">
                    <a16:creationId xmlns:a16="http://schemas.microsoft.com/office/drawing/2014/main" xmlns="" id="{17B9E69D-8A4F-4714-95F0-3ED4DD40A7E6}"/>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30" name="Picture 3">
                <a:extLst>
                  <a:ext uri="{FF2B5EF4-FFF2-40B4-BE49-F238E27FC236}">
                    <a16:creationId xmlns:a16="http://schemas.microsoft.com/office/drawing/2014/main" xmlns="" id="{C51B0559-355B-4BEB-B1AD-563175B8CD2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0" name="Meer informatie">
              <a:extLst>
                <a:ext uri="{FF2B5EF4-FFF2-40B4-BE49-F238E27FC236}">
                  <a16:creationId xmlns:a16="http://schemas.microsoft.com/office/drawing/2014/main" xmlns="" id="{CD612BB0-C25F-47D1-8D67-AAAAC4ACF570}"/>
                </a:ext>
              </a:extLst>
            </p:cNvPr>
            <p:cNvGrpSpPr/>
            <p:nvPr userDrawn="1"/>
          </p:nvGrpSpPr>
          <p:grpSpPr>
            <a:xfrm>
              <a:off x="12396764" y="4408908"/>
              <a:ext cx="3178515" cy="783273"/>
              <a:chOff x="-3741486" y="3359148"/>
              <a:chExt cx="3178515" cy="783273"/>
            </a:xfrm>
          </p:grpSpPr>
          <p:sp>
            <p:nvSpPr>
              <p:cNvPr id="121" name="Freeform 101">
                <a:extLst>
                  <a:ext uri="{FF2B5EF4-FFF2-40B4-BE49-F238E27FC236}">
                    <a16:creationId xmlns:a16="http://schemas.microsoft.com/office/drawing/2014/main" xmlns="" id="{8BE5F9EF-AB5A-4768-B474-A59DC55CD69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22" name="Rechthoek 121">
                <a:extLst>
                  <a:ext uri="{FF2B5EF4-FFF2-40B4-BE49-F238E27FC236}">
                    <a16:creationId xmlns:a16="http://schemas.microsoft.com/office/drawing/2014/main" xmlns="" id="{8D25D634-5D72-4B1F-B008-B0204AFC0EF0}"/>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3" name="Rechte verbindingslijn 122">
                <a:extLst>
                  <a:ext uri="{FF2B5EF4-FFF2-40B4-BE49-F238E27FC236}">
                    <a16:creationId xmlns:a16="http://schemas.microsoft.com/office/drawing/2014/main" xmlns="" id="{6812577E-17E3-46B4-AF42-7E76F7B769A8}"/>
                  </a:ext>
                </a:extLst>
              </p:cNvPr>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254549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3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0-#ppt_w/2"/>
                                          </p:val>
                                        </p:tav>
                                        <p:tav tm="100000">
                                          <p:val>
                                            <p:strVal val="#ppt_x"/>
                                          </p:val>
                                        </p:tav>
                                      </p:tavLst>
                                    </p:anim>
                                    <p:anim calcmode="lin" valueType="num">
                                      <p:cBhvr additive="base">
                                        <p:cTn id="12" dur="75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750" fill="hold"/>
                                        <p:tgtEl>
                                          <p:spTgt spid="44"/>
                                        </p:tgtEl>
                                        <p:attrNameLst>
                                          <p:attrName>ppt_x</p:attrName>
                                        </p:attrNameLst>
                                      </p:cBhvr>
                                      <p:tavLst>
                                        <p:tav tm="0">
                                          <p:val>
                                            <p:strVal val="0-#ppt_w/2"/>
                                          </p:val>
                                        </p:tav>
                                        <p:tav tm="100000">
                                          <p:val>
                                            <p:strVal val="#ppt_x"/>
                                          </p:val>
                                        </p:tav>
                                      </p:tavLst>
                                    </p:anim>
                                    <p:anim calcmode="lin" valueType="num">
                                      <p:cBhvr additive="base">
                                        <p:cTn id="16" dur="75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750" fill="hold"/>
                                        <p:tgtEl>
                                          <p:spTgt spid="48"/>
                                        </p:tgtEl>
                                        <p:attrNameLst>
                                          <p:attrName>ppt_x</p:attrName>
                                        </p:attrNameLst>
                                      </p:cBhvr>
                                      <p:tavLst>
                                        <p:tav tm="0">
                                          <p:val>
                                            <p:strVal val="0-#ppt_w/2"/>
                                          </p:val>
                                        </p:tav>
                                        <p:tav tm="100000">
                                          <p:val>
                                            <p:strVal val="#ppt_x"/>
                                          </p:val>
                                        </p:tav>
                                      </p:tavLst>
                                    </p:anim>
                                    <p:anim calcmode="lin" valueType="num">
                                      <p:cBhvr additive="base">
                                        <p:cTn id="20" dur="75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3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750" fill="hold"/>
                                        <p:tgtEl>
                                          <p:spTgt spid="34"/>
                                        </p:tgtEl>
                                        <p:attrNameLst>
                                          <p:attrName>ppt_x</p:attrName>
                                        </p:attrNameLst>
                                      </p:cBhvr>
                                      <p:tavLst>
                                        <p:tav tm="0">
                                          <p:val>
                                            <p:strVal val="0-#ppt_w/2"/>
                                          </p:val>
                                        </p:tav>
                                        <p:tav tm="100000">
                                          <p:val>
                                            <p:strVal val="#ppt_x"/>
                                          </p:val>
                                        </p:tav>
                                      </p:tavLst>
                                    </p:anim>
                                    <p:anim calcmode="lin" valueType="num">
                                      <p:cBhvr additive="base">
                                        <p:cTn id="24" dur="75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750" fill="hold"/>
                                        <p:tgtEl>
                                          <p:spTgt spid="43"/>
                                        </p:tgtEl>
                                        <p:attrNameLst>
                                          <p:attrName>ppt_x</p:attrName>
                                        </p:attrNameLst>
                                      </p:cBhvr>
                                      <p:tavLst>
                                        <p:tav tm="0">
                                          <p:val>
                                            <p:strVal val="0-#ppt_w/2"/>
                                          </p:val>
                                        </p:tav>
                                        <p:tav tm="100000">
                                          <p:val>
                                            <p:strVal val="#ppt_x"/>
                                          </p:val>
                                        </p:tav>
                                      </p:tavLst>
                                    </p:anim>
                                    <p:anim calcmode="lin" valueType="num">
                                      <p:cBhvr additive="base">
                                        <p:cTn id="28" dur="75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750" fill="hold"/>
                                        <p:tgtEl>
                                          <p:spTgt spid="47"/>
                                        </p:tgtEl>
                                        <p:attrNameLst>
                                          <p:attrName>ppt_x</p:attrName>
                                        </p:attrNameLst>
                                      </p:cBhvr>
                                      <p:tavLst>
                                        <p:tav tm="0">
                                          <p:val>
                                            <p:strVal val="0-#ppt_w/2"/>
                                          </p:val>
                                        </p:tav>
                                        <p:tav tm="100000">
                                          <p:val>
                                            <p:strVal val="#ppt_x"/>
                                          </p:val>
                                        </p:tav>
                                      </p:tavLst>
                                    </p:anim>
                                    <p:anim calcmode="lin" valueType="num">
                                      <p:cBhvr additive="base">
                                        <p:cTn id="32" dur="75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750" fill="hold"/>
                                        <p:tgtEl>
                                          <p:spTgt spid="51"/>
                                        </p:tgtEl>
                                        <p:attrNameLst>
                                          <p:attrName>ppt_x</p:attrName>
                                        </p:attrNameLst>
                                      </p:cBhvr>
                                      <p:tavLst>
                                        <p:tav tm="0">
                                          <p:val>
                                            <p:strVal val="0-#ppt_w/2"/>
                                          </p:val>
                                        </p:tav>
                                        <p:tav tm="100000">
                                          <p:val>
                                            <p:strVal val="#ppt_x"/>
                                          </p:val>
                                        </p:tav>
                                      </p:tavLst>
                                    </p:anim>
                                    <p:anim calcmode="lin" valueType="num">
                                      <p:cBhvr additive="base">
                                        <p:cTn id="36" dur="7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tmplLst>
          <p:tmpl>
            <p:tnLst>
              <p:par>
                <p:cTn presetID="2" presetClass="entr" presetSubtype="8" decel="100000" fill="hold" nodeType="withEffect">
                  <p:stCondLst>
                    <p:cond delay="3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0-#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40" grpId="0" animBg="1"/>
      <p:bldP spid="43" grpId="0" animBg="1">
        <p:tmplLst>
          <p:tmpl>
            <p:tnLst>
              <p:par>
                <p:cTn presetID="2" presetClass="entr" presetSubtype="8"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0-#ppt_w/2"/>
                          </p:val>
                        </p:tav>
                        <p:tav tm="100000">
                          <p:val>
                            <p:strVal val="#ppt_x"/>
                          </p:val>
                        </p:tav>
                      </p:tavLst>
                    </p:anim>
                    <p:anim calcmode="lin" valueType="num">
                      <p:cBhvr additive="base">
                        <p:cTn dur="75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7" grpId="0" animBg="1">
        <p:tmplLst>
          <p:tmpl>
            <p:tnLst>
              <p:par>
                <p:cTn presetID="2" presetClass="entr" presetSubtype="8" decel="10000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0-#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51" grpId="0" animBg="1">
        <p:tmplLst>
          <p:tmpl>
            <p:tnLst>
              <p:par>
                <p:cTn presetID="2" presetClass="entr" presetSubtype="8"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750" fill="hold"/>
                        <p:tgtEl>
                          <p:spTgt spid="51"/>
                        </p:tgtEl>
                        <p:attrNameLst>
                          <p:attrName>ppt_x</p:attrName>
                        </p:attrNameLst>
                      </p:cBhvr>
                      <p:tavLst>
                        <p:tav tm="0">
                          <p:val>
                            <p:strVal val="0-#ppt_w/2"/>
                          </p:val>
                        </p:tav>
                        <p:tav tm="100000">
                          <p:val>
                            <p:strVal val="#ppt_x"/>
                          </p:val>
                        </p:tav>
                      </p:tavLst>
                    </p:anim>
                    <p:anim calcmode="lin" valueType="num">
                      <p:cBhvr additive="base">
                        <p:cTn dur="750" fill="hold"/>
                        <p:tgtEl>
                          <p:spTgt spid="5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x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6x Afbeelding</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sp>
        <p:nvSpPr>
          <p:cNvPr id="39" name="Tijdelijke aanduiding voor afbeelding 38"/>
          <p:cNvSpPr>
            <a:spLocks noGrp="1"/>
          </p:cNvSpPr>
          <p:nvPr>
            <p:ph type="pic" sz="quarter" idx="15" hasCustomPrompt="1"/>
          </p:nvPr>
        </p:nvSpPr>
        <p:spPr>
          <a:xfrm>
            <a:off x="366139" y="1179862"/>
            <a:ext cx="368334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0" name="Tijdelijke aanduiding voor afbeelding 39"/>
          <p:cNvSpPr>
            <a:spLocks noGrp="1"/>
          </p:cNvSpPr>
          <p:nvPr>
            <p:ph type="pic" sz="quarter" idx="16" hasCustomPrompt="1"/>
          </p:nvPr>
        </p:nvSpPr>
        <p:spPr>
          <a:xfrm>
            <a:off x="366139" y="3603747"/>
            <a:ext cx="368334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1" name="Tijdelijke aanduiding voor afbeelding 40"/>
          <p:cNvSpPr>
            <a:spLocks noGrp="1"/>
          </p:cNvSpPr>
          <p:nvPr>
            <p:ph type="pic" sz="quarter" idx="17" hasCustomPrompt="1"/>
          </p:nvPr>
        </p:nvSpPr>
        <p:spPr>
          <a:xfrm>
            <a:off x="4254135" y="1179862"/>
            <a:ext cx="368334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2" name="Tijdelijke aanduiding voor afbeelding 41"/>
          <p:cNvSpPr>
            <a:spLocks noGrp="1"/>
          </p:cNvSpPr>
          <p:nvPr>
            <p:ph type="pic" sz="quarter" idx="18" hasCustomPrompt="1"/>
          </p:nvPr>
        </p:nvSpPr>
        <p:spPr>
          <a:xfrm>
            <a:off x="4254135" y="3603747"/>
            <a:ext cx="368334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3" name="Tijdelijke aanduiding voor afbeelding 42"/>
          <p:cNvSpPr>
            <a:spLocks noGrp="1"/>
          </p:cNvSpPr>
          <p:nvPr>
            <p:ph type="pic" sz="quarter" idx="19" hasCustomPrompt="1"/>
          </p:nvPr>
        </p:nvSpPr>
        <p:spPr>
          <a:xfrm>
            <a:off x="8142132" y="1179862"/>
            <a:ext cx="368334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4" name="Tijdelijke aanduiding voor afbeelding 43"/>
          <p:cNvSpPr>
            <a:spLocks noGrp="1"/>
          </p:cNvSpPr>
          <p:nvPr>
            <p:ph type="pic" sz="quarter" idx="20" hasCustomPrompt="1"/>
          </p:nvPr>
        </p:nvSpPr>
        <p:spPr>
          <a:xfrm>
            <a:off x="8142132" y="3603747"/>
            <a:ext cx="368334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 name="Tijdelijke aanduiding voor verticale tekst 2"/>
          <p:cNvSpPr>
            <a:spLocks noGrp="1"/>
          </p:cNvSpPr>
          <p:nvPr>
            <p:ph type="body" orient="vert" idx="1" hasCustomPrompt="1"/>
          </p:nvPr>
        </p:nvSpPr>
        <p:spPr>
          <a:xfrm>
            <a:off x="366139" y="2801257"/>
            <a:ext cx="368280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5" name="Tijdelijke aanduiding voor verticale tekst 2"/>
          <p:cNvSpPr>
            <a:spLocks noGrp="1"/>
          </p:cNvSpPr>
          <p:nvPr>
            <p:ph type="body" orient="vert" idx="21" hasCustomPrompt="1"/>
          </p:nvPr>
        </p:nvSpPr>
        <p:spPr>
          <a:xfrm>
            <a:off x="4254682" y="2801257"/>
            <a:ext cx="368280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6" name="Tijdelijke aanduiding voor verticale tekst 2"/>
          <p:cNvSpPr>
            <a:spLocks noGrp="1"/>
          </p:cNvSpPr>
          <p:nvPr>
            <p:ph type="body" orient="vert" idx="22" hasCustomPrompt="1"/>
          </p:nvPr>
        </p:nvSpPr>
        <p:spPr>
          <a:xfrm>
            <a:off x="8142679" y="2801257"/>
            <a:ext cx="368280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7" name="Tijdelijke aanduiding voor verticale tekst 2"/>
          <p:cNvSpPr>
            <a:spLocks noGrp="1"/>
          </p:cNvSpPr>
          <p:nvPr>
            <p:ph type="body" orient="vert" idx="23" hasCustomPrompt="1"/>
          </p:nvPr>
        </p:nvSpPr>
        <p:spPr>
          <a:xfrm>
            <a:off x="366139" y="5225142"/>
            <a:ext cx="368280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8" name="Tijdelijke aanduiding voor verticale tekst 2"/>
          <p:cNvSpPr>
            <a:spLocks noGrp="1"/>
          </p:cNvSpPr>
          <p:nvPr>
            <p:ph type="body" orient="vert" idx="24" hasCustomPrompt="1"/>
          </p:nvPr>
        </p:nvSpPr>
        <p:spPr>
          <a:xfrm>
            <a:off x="4254682" y="5225142"/>
            <a:ext cx="368280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9" name="Tijdelijke aanduiding voor verticale tekst 2"/>
          <p:cNvSpPr>
            <a:spLocks noGrp="1"/>
          </p:cNvSpPr>
          <p:nvPr>
            <p:ph type="body" orient="vert" idx="25" hasCustomPrompt="1"/>
          </p:nvPr>
        </p:nvSpPr>
        <p:spPr>
          <a:xfrm>
            <a:off x="8142679" y="5225142"/>
            <a:ext cx="368280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grpSp>
        <p:nvGrpSpPr>
          <p:cNvPr id="101" name="Groep 100">
            <a:extLst>
              <a:ext uri="{FF2B5EF4-FFF2-40B4-BE49-F238E27FC236}">
                <a16:creationId xmlns:a16="http://schemas.microsoft.com/office/drawing/2014/main" xmlns="" id="{15857F41-B989-471B-967B-C6DA381108DD}"/>
              </a:ext>
            </a:extLst>
          </p:cNvPr>
          <p:cNvGrpSpPr/>
          <p:nvPr userDrawn="1"/>
        </p:nvGrpSpPr>
        <p:grpSpPr>
          <a:xfrm>
            <a:off x="12391603" y="-17883"/>
            <a:ext cx="3183678" cy="5210064"/>
            <a:chOff x="12391603" y="-17883"/>
            <a:chExt cx="3183678" cy="5210064"/>
          </a:xfrm>
        </p:grpSpPr>
        <p:pic>
          <p:nvPicPr>
            <p:cNvPr id="102" name="Afbeelding 101">
              <a:extLst>
                <a:ext uri="{FF2B5EF4-FFF2-40B4-BE49-F238E27FC236}">
                  <a16:creationId xmlns:a16="http://schemas.microsoft.com/office/drawing/2014/main" xmlns="" id="{A870EF52-3EC8-43DF-9D29-95AE71288A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03" name="Rechthoek 102">
              <a:extLst>
                <a:ext uri="{FF2B5EF4-FFF2-40B4-BE49-F238E27FC236}">
                  <a16:creationId xmlns:a16="http://schemas.microsoft.com/office/drawing/2014/main" xmlns="" id="{2E2E0576-B523-43B5-850A-13D35A708B8B}"/>
                </a:ext>
              </a:extLst>
            </p:cNvPr>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04" name="Ovaal 103">
              <a:extLst>
                <a:ext uri="{FF2B5EF4-FFF2-40B4-BE49-F238E27FC236}">
                  <a16:creationId xmlns:a16="http://schemas.microsoft.com/office/drawing/2014/main" xmlns="" id="{5E89C9B1-C154-41D7-A955-6E9C06FD58C5}"/>
                </a:ext>
              </a:extLst>
            </p:cNvPr>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xmlns="" id="{6C97EE4C-0822-4420-8727-59022FEC4E48}"/>
                </a:ext>
              </a:extLst>
            </p:cNvPr>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06" name="Rechte verbindingslijn 105">
              <a:extLst>
                <a:ext uri="{FF2B5EF4-FFF2-40B4-BE49-F238E27FC236}">
                  <a16:creationId xmlns:a16="http://schemas.microsoft.com/office/drawing/2014/main" xmlns="" id="{C0192459-E41F-4415-82CA-286E7E35C675}"/>
                </a:ext>
              </a:extLst>
            </p:cNvPr>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07" name="Rechthoek 106">
              <a:extLst>
                <a:ext uri="{FF2B5EF4-FFF2-40B4-BE49-F238E27FC236}">
                  <a16:creationId xmlns:a16="http://schemas.microsoft.com/office/drawing/2014/main" xmlns="" id="{D2303889-DCFD-4ABC-AE5F-92ABB46C0E71}"/>
                </a:ext>
              </a:extLst>
            </p:cNvPr>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xmlns="" id="{07B0AC0E-6871-45AE-A4BC-06EC75E13606}"/>
                </a:ext>
              </a:extLst>
            </p:cNvPr>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09" name="Ovaal 108">
              <a:extLst>
                <a:ext uri="{FF2B5EF4-FFF2-40B4-BE49-F238E27FC236}">
                  <a16:creationId xmlns:a16="http://schemas.microsoft.com/office/drawing/2014/main" xmlns="" id="{629AA207-9EA7-45B5-917F-5C9C87AADCBC}"/>
                </a:ext>
              </a:extLst>
            </p:cNvPr>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xmlns="" id="{A0A1ADFC-BD66-4D46-AEFF-6365412AC590}"/>
                </a:ext>
              </a:extLst>
            </p:cNvPr>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xmlns="" id="{BE3704B8-19AE-44B2-84DD-311B6280B7D3}"/>
                </a:ext>
              </a:extLst>
            </p:cNvPr>
            <p:cNvGrpSpPr/>
            <p:nvPr userDrawn="1"/>
          </p:nvGrpSpPr>
          <p:grpSpPr>
            <a:xfrm>
              <a:off x="12757284" y="2166624"/>
              <a:ext cx="825500" cy="209550"/>
              <a:chOff x="12757284" y="2166624"/>
              <a:chExt cx="825500" cy="209550"/>
            </a:xfrm>
          </p:grpSpPr>
          <p:sp>
            <p:nvSpPr>
              <p:cNvPr id="148" name="Rechthoek 147">
                <a:extLst>
                  <a:ext uri="{FF2B5EF4-FFF2-40B4-BE49-F238E27FC236}">
                    <a16:creationId xmlns:a16="http://schemas.microsoft.com/office/drawing/2014/main" xmlns="" id="{E1BDB5FF-A1FE-414D-9062-CF1922748473}"/>
                  </a:ext>
                </a:extLst>
              </p:cNvPr>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9" name="Rechte verbindingslijn 148">
                <a:extLst>
                  <a:ext uri="{FF2B5EF4-FFF2-40B4-BE49-F238E27FC236}">
                    <a16:creationId xmlns:a16="http://schemas.microsoft.com/office/drawing/2014/main" xmlns="" id="{18488FD0-826A-4130-9516-7FC529D39894}"/>
                  </a:ext>
                </a:extLst>
              </p:cNvPr>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0" name="Gelijkbenige driehoek 149">
                <a:extLst>
                  <a:ext uri="{FF2B5EF4-FFF2-40B4-BE49-F238E27FC236}">
                    <a16:creationId xmlns:a16="http://schemas.microsoft.com/office/drawing/2014/main" xmlns="" id="{0D4BE829-8B24-4DF7-BA8F-A8C867CA17A3}"/>
                  </a:ext>
                </a:extLst>
              </p:cNvPr>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2" name="Groep 111">
              <a:extLst>
                <a:ext uri="{FF2B5EF4-FFF2-40B4-BE49-F238E27FC236}">
                  <a16:creationId xmlns:a16="http://schemas.microsoft.com/office/drawing/2014/main" xmlns="" id="{C29314E0-C9E0-4313-A93A-B7E4177005E2}"/>
                </a:ext>
              </a:extLst>
            </p:cNvPr>
            <p:cNvGrpSpPr/>
            <p:nvPr userDrawn="1"/>
          </p:nvGrpSpPr>
          <p:grpSpPr>
            <a:xfrm>
              <a:off x="12757284" y="1123743"/>
              <a:ext cx="294789" cy="318834"/>
              <a:chOff x="14466489" y="1001522"/>
              <a:chExt cx="290627" cy="314333"/>
            </a:xfrm>
          </p:grpSpPr>
          <p:sp>
            <p:nvSpPr>
              <p:cNvPr id="142" name="Rechthoek 141">
                <a:extLst>
                  <a:ext uri="{FF2B5EF4-FFF2-40B4-BE49-F238E27FC236}">
                    <a16:creationId xmlns:a16="http://schemas.microsoft.com/office/drawing/2014/main" xmlns="" id="{896E01D5-DB99-4855-B018-0F9C4C6B853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3" name="Ovaal 142">
                <a:extLst>
                  <a:ext uri="{FF2B5EF4-FFF2-40B4-BE49-F238E27FC236}">
                    <a16:creationId xmlns:a16="http://schemas.microsoft.com/office/drawing/2014/main" xmlns="" id="{0D0C7CB6-8AFF-4231-93BF-E8FD29F2CA8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4" name="Vrije vorm: vorm 143">
                <a:extLst>
                  <a:ext uri="{FF2B5EF4-FFF2-40B4-BE49-F238E27FC236}">
                    <a16:creationId xmlns:a16="http://schemas.microsoft.com/office/drawing/2014/main" xmlns="" id="{91B5AAC4-DC71-4CC0-9455-2F44543529C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5" name="Rechthoek: afgeronde hoeken 144">
                <a:extLst>
                  <a:ext uri="{FF2B5EF4-FFF2-40B4-BE49-F238E27FC236}">
                    <a16:creationId xmlns:a16="http://schemas.microsoft.com/office/drawing/2014/main" xmlns="" id="{DA99D02D-080C-4987-A7B0-6E0A31603C3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46" name="Rechte verbindingslijn 145">
                <a:extLst>
                  <a:ext uri="{FF2B5EF4-FFF2-40B4-BE49-F238E27FC236}">
                    <a16:creationId xmlns:a16="http://schemas.microsoft.com/office/drawing/2014/main" xmlns="" id="{1B8D256D-35B8-437E-AE80-420F7A97D1C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7" name="Rechte verbindingslijn 146">
                <a:extLst>
                  <a:ext uri="{FF2B5EF4-FFF2-40B4-BE49-F238E27FC236}">
                    <a16:creationId xmlns:a16="http://schemas.microsoft.com/office/drawing/2014/main" xmlns="" id="{0AD788BD-6370-40C7-98BE-1490E80764B0}"/>
                  </a:ext>
                </a:extLst>
              </p:cNvPr>
              <p:cNvCxnSpPr>
                <a:cxnSpLocks/>
                <a:stCxn id="14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xmlns="" id="{A70FFDE7-131F-480B-B932-726F6C45D9EB}"/>
                </a:ext>
              </a:extLst>
            </p:cNvPr>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xmlns="" id="{3AEF02A3-F861-44DA-BCD2-6408602B821C}"/>
                </a:ext>
              </a:extLst>
            </p:cNvPr>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xmlns="" id="{96958C1C-CE12-4038-8448-FED528AD3AAE}"/>
                </a:ext>
              </a:extLst>
            </p:cNvPr>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16" name="Groep 115">
              <a:extLst>
                <a:ext uri="{FF2B5EF4-FFF2-40B4-BE49-F238E27FC236}">
                  <a16:creationId xmlns:a16="http://schemas.microsoft.com/office/drawing/2014/main" xmlns="" id="{E4E65CC9-58CA-4653-A7C6-F7432D5B95B4}"/>
                </a:ext>
              </a:extLst>
            </p:cNvPr>
            <p:cNvGrpSpPr/>
            <p:nvPr userDrawn="1"/>
          </p:nvGrpSpPr>
          <p:grpSpPr>
            <a:xfrm>
              <a:off x="13717198" y="3515867"/>
              <a:ext cx="1195723" cy="678267"/>
              <a:chOff x="12757284" y="3224292"/>
              <a:chExt cx="1195723" cy="678267"/>
            </a:xfrm>
          </p:grpSpPr>
          <p:sp>
            <p:nvSpPr>
              <p:cNvPr id="121" name="Rechthoek 120">
                <a:extLst>
                  <a:ext uri="{FF2B5EF4-FFF2-40B4-BE49-F238E27FC236}">
                    <a16:creationId xmlns:a16="http://schemas.microsoft.com/office/drawing/2014/main" xmlns="" id="{92EC5354-9636-459E-B29B-5494B6E17908}"/>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2" name="Rechthoek 121">
                <a:extLst>
                  <a:ext uri="{FF2B5EF4-FFF2-40B4-BE49-F238E27FC236}">
                    <a16:creationId xmlns:a16="http://schemas.microsoft.com/office/drawing/2014/main" xmlns="" id="{0BB5AD8E-B811-46FF-80F7-B65C00C96CF5}"/>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23" name="Groep 122">
                <a:extLst>
                  <a:ext uri="{FF2B5EF4-FFF2-40B4-BE49-F238E27FC236}">
                    <a16:creationId xmlns:a16="http://schemas.microsoft.com/office/drawing/2014/main" xmlns="" id="{B38A7F26-4817-4C66-A0A0-149754A3F8D2}"/>
                  </a:ext>
                </a:extLst>
              </p:cNvPr>
              <p:cNvGrpSpPr/>
              <p:nvPr userDrawn="1"/>
            </p:nvGrpSpPr>
            <p:grpSpPr>
              <a:xfrm>
                <a:off x="12839234" y="3289794"/>
                <a:ext cx="155951" cy="131922"/>
                <a:chOff x="12968836" y="3354170"/>
                <a:chExt cx="404806" cy="342433"/>
              </a:xfrm>
            </p:grpSpPr>
            <p:sp>
              <p:nvSpPr>
                <p:cNvPr id="136" name="Rechthoek: afgeronde hoeken 135">
                  <a:extLst>
                    <a:ext uri="{FF2B5EF4-FFF2-40B4-BE49-F238E27FC236}">
                      <a16:creationId xmlns:a16="http://schemas.microsoft.com/office/drawing/2014/main" xmlns="" id="{3005B21F-6409-4021-8E8B-9157C010D65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7" name="Rechthoek 136">
                  <a:extLst>
                    <a:ext uri="{FF2B5EF4-FFF2-40B4-BE49-F238E27FC236}">
                      <a16:creationId xmlns:a16="http://schemas.microsoft.com/office/drawing/2014/main" xmlns="" id="{86FD35EB-EC9F-4A12-A22F-D9B0B154BF6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137">
                  <a:extLst>
                    <a:ext uri="{FF2B5EF4-FFF2-40B4-BE49-F238E27FC236}">
                      <a16:creationId xmlns:a16="http://schemas.microsoft.com/office/drawing/2014/main" xmlns="" id="{E6ECADEC-469F-4154-9273-452BD1BF563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9" name="Rechthoek 138">
                  <a:extLst>
                    <a:ext uri="{FF2B5EF4-FFF2-40B4-BE49-F238E27FC236}">
                      <a16:creationId xmlns:a16="http://schemas.microsoft.com/office/drawing/2014/main" xmlns="" id="{C90A59F8-397D-45F9-9C76-429E13C15F8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0" name="Rechthoek 139">
                  <a:extLst>
                    <a:ext uri="{FF2B5EF4-FFF2-40B4-BE49-F238E27FC236}">
                      <a16:creationId xmlns:a16="http://schemas.microsoft.com/office/drawing/2014/main" xmlns="" id="{40868208-453C-4C67-9E78-56C862F8558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1" name="Rechthoek 140">
                  <a:extLst>
                    <a:ext uri="{FF2B5EF4-FFF2-40B4-BE49-F238E27FC236}">
                      <a16:creationId xmlns:a16="http://schemas.microsoft.com/office/drawing/2014/main" xmlns="" id="{91A8B57E-8213-4887-989E-1D4DE1B7612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24" name="Groep 123">
                <a:extLst>
                  <a:ext uri="{FF2B5EF4-FFF2-40B4-BE49-F238E27FC236}">
                    <a16:creationId xmlns:a16="http://schemas.microsoft.com/office/drawing/2014/main" xmlns="" id="{B0AD3E93-0A7C-40A4-A6E8-A0364A62EFF4}"/>
                  </a:ext>
                </a:extLst>
              </p:cNvPr>
              <p:cNvGrpSpPr/>
              <p:nvPr userDrawn="1"/>
            </p:nvGrpSpPr>
            <p:grpSpPr>
              <a:xfrm>
                <a:off x="12819679" y="3589117"/>
                <a:ext cx="166739" cy="218963"/>
                <a:chOff x="12940828" y="3950597"/>
                <a:chExt cx="432813" cy="568367"/>
              </a:xfrm>
            </p:grpSpPr>
            <p:grpSp>
              <p:nvGrpSpPr>
                <p:cNvPr id="128" name="Groep 127">
                  <a:extLst>
                    <a:ext uri="{FF2B5EF4-FFF2-40B4-BE49-F238E27FC236}">
                      <a16:creationId xmlns:a16="http://schemas.microsoft.com/office/drawing/2014/main" xmlns="" id="{ADCA2C49-FDA6-4B41-BE2C-7708EE3995D0}"/>
                    </a:ext>
                  </a:extLst>
                </p:cNvPr>
                <p:cNvGrpSpPr/>
                <p:nvPr userDrawn="1"/>
              </p:nvGrpSpPr>
              <p:grpSpPr>
                <a:xfrm>
                  <a:off x="13000382" y="4006891"/>
                  <a:ext cx="373259" cy="315747"/>
                  <a:chOff x="12968836" y="3354170"/>
                  <a:chExt cx="404806" cy="342433"/>
                </a:xfrm>
              </p:grpSpPr>
              <p:sp>
                <p:nvSpPr>
                  <p:cNvPr id="130" name="Rechthoek: afgeronde hoeken 129">
                    <a:extLst>
                      <a:ext uri="{FF2B5EF4-FFF2-40B4-BE49-F238E27FC236}">
                        <a16:creationId xmlns:a16="http://schemas.microsoft.com/office/drawing/2014/main" xmlns="" id="{495951BC-862A-4DAC-B2D6-F5AF5E04521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xmlns="" id="{33063CC8-0B68-4342-93A6-F407CD7F6DD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xmlns="" id="{413F39D5-CBB6-41D2-80B5-227FDCA896B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xmlns="" id="{52C06138-D291-4537-839F-E889A542FED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xmlns="" id="{5C7B60AB-964D-4E92-A693-EA6E2D400F1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5" name="Rechthoek 134">
                    <a:extLst>
                      <a:ext uri="{FF2B5EF4-FFF2-40B4-BE49-F238E27FC236}">
                        <a16:creationId xmlns:a16="http://schemas.microsoft.com/office/drawing/2014/main" xmlns="" id="{F8001413-F0CF-4478-9381-C80198A177B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9" name="Boog 128">
                  <a:extLst>
                    <a:ext uri="{FF2B5EF4-FFF2-40B4-BE49-F238E27FC236}">
                      <a16:creationId xmlns:a16="http://schemas.microsoft.com/office/drawing/2014/main" xmlns="" id="{09686D01-B21A-4CB1-A78F-2735510F75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25" name="Tekstvak 124">
                <a:extLst>
                  <a:ext uri="{FF2B5EF4-FFF2-40B4-BE49-F238E27FC236}">
                    <a16:creationId xmlns:a16="http://schemas.microsoft.com/office/drawing/2014/main" xmlns="" id="{F4719A93-C6D3-465E-94B5-6FEF96AF7FAA}"/>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26" name="Tekstvak 125">
                <a:extLst>
                  <a:ext uri="{FF2B5EF4-FFF2-40B4-BE49-F238E27FC236}">
                    <a16:creationId xmlns:a16="http://schemas.microsoft.com/office/drawing/2014/main" xmlns="" id="{01AB81AC-EE0F-4075-B94C-AE4151253E4E}"/>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7" name="Picture 3">
                <a:extLst>
                  <a:ext uri="{FF2B5EF4-FFF2-40B4-BE49-F238E27FC236}">
                    <a16:creationId xmlns:a16="http://schemas.microsoft.com/office/drawing/2014/main" xmlns="" id="{93585FC1-63F9-4CDF-BACE-1F86B4B0B93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7" name="Meer informatie">
              <a:extLst>
                <a:ext uri="{FF2B5EF4-FFF2-40B4-BE49-F238E27FC236}">
                  <a16:creationId xmlns:a16="http://schemas.microsoft.com/office/drawing/2014/main" xmlns="" id="{939E70E3-F062-4D17-97CE-48B4AB252B89}"/>
                </a:ext>
              </a:extLst>
            </p:cNvPr>
            <p:cNvGrpSpPr/>
            <p:nvPr userDrawn="1"/>
          </p:nvGrpSpPr>
          <p:grpSpPr>
            <a:xfrm>
              <a:off x="12396764" y="4408908"/>
              <a:ext cx="3178515" cy="783273"/>
              <a:chOff x="-3741486" y="3359148"/>
              <a:chExt cx="3178515" cy="783273"/>
            </a:xfrm>
          </p:grpSpPr>
          <p:sp>
            <p:nvSpPr>
              <p:cNvPr id="118" name="Freeform 101">
                <a:extLst>
                  <a:ext uri="{FF2B5EF4-FFF2-40B4-BE49-F238E27FC236}">
                    <a16:creationId xmlns:a16="http://schemas.microsoft.com/office/drawing/2014/main" xmlns="" id="{FEE73CF0-8620-4616-AB61-B04780C99E8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19" name="Rechthoek 118">
                <a:extLst>
                  <a:ext uri="{FF2B5EF4-FFF2-40B4-BE49-F238E27FC236}">
                    <a16:creationId xmlns:a16="http://schemas.microsoft.com/office/drawing/2014/main" xmlns="" id="{ECDDA453-0761-4B0C-96B4-0FEB1A676D7C}"/>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0" name="Rechte verbindingslijn 119">
                <a:extLst>
                  <a:ext uri="{FF2B5EF4-FFF2-40B4-BE49-F238E27FC236}">
                    <a16:creationId xmlns:a16="http://schemas.microsoft.com/office/drawing/2014/main" xmlns="" id="{221FF874-811D-4196-8E59-4C2EAA8C4148}"/>
                  </a:ext>
                </a:extLst>
              </p:cNvPr>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41175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0-#ppt_w/2"/>
                                          </p:val>
                                        </p:tav>
                                        <p:tav tm="100000">
                                          <p:val>
                                            <p:strVal val="#ppt_x"/>
                                          </p:val>
                                        </p:tav>
                                      </p:tavLst>
                                    </p:anim>
                                    <p:anim calcmode="lin" valueType="num">
                                      <p:cBhvr additive="base">
                                        <p:cTn id="16" dur="75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0-#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750" fill="hold"/>
                                        <p:tgtEl>
                                          <p:spTgt spid="43"/>
                                        </p:tgtEl>
                                        <p:attrNameLst>
                                          <p:attrName>ppt_x</p:attrName>
                                        </p:attrNameLst>
                                      </p:cBhvr>
                                      <p:tavLst>
                                        <p:tav tm="0">
                                          <p:val>
                                            <p:strVal val="0-#ppt_w/2"/>
                                          </p:val>
                                        </p:tav>
                                        <p:tav tm="100000">
                                          <p:val>
                                            <p:strVal val="#ppt_x"/>
                                          </p:val>
                                        </p:tav>
                                      </p:tavLst>
                                    </p:anim>
                                    <p:anim calcmode="lin" valueType="num">
                                      <p:cBhvr additive="base">
                                        <p:cTn id="24" dur="750" fill="hold"/>
                                        <p:tgtEl>
                                          <p:spTgt spid="43"/>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0-#ppt_w/2"/>
                                          </p:val>
                                        </p:tav>
                                        <p:tav tm="100000">
                                          <p:val>
                                            <p:strVal val="#ppt_x"/>
                                          </p:val>
                                        </p:tav>
                                      </p:tavLst>
                                    </p:anim>
                                    <p:anim calcmode="lin" valueType="num">
                                      <p:cBhvr additive="base">
                                        <p:cTn id="28" dur="75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750" fill="hold"/>
                                        <p:tgtEl>
                                          <p:spTgt spid="40"/>
                                        </p:tgtEl>
                                        <p:attrNameLst>
                                          <p:attrName>ppt_x</p:attrName>
                                        </p:attrNameLst>
                                      </p:cBhvr>
                                      <p:tavLst>
                                        <p:tav tm="0">
                                          <p:val>
                                            <p:strVal val="1+#ppt_w/2"/>
                                          </p:val>
                                        </p:tav>
                                        <p:tav tm="100000">
                                          <p:val>
                                            <p:strVal val="#ppt_x"/>
                                          </p:val>
                                        </p:tav>
                                      </p:tavLst>
                                    </p:anim>
                                    <p:anim calcmode="lin" valueType="num">
                                      <p:cBhvr additive="base">
                                        <p:cTn id="32" dur="75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750" fill="hold"/>
                                        <p:tgtEl>
                                          <p:spTgt spid="47"/>
                                        </p:tgtEl>
                                        <p:attrNameLst>
                                          <p:attrName>ppt_x</p:attrName>
                                        </p:attrNameLst>
                                      </p:cBhvr>
                                      <p:tavLst>
                                        <p:tav tm="0">
                                          <p:val>
                                            <p:strVal val="1+#ppt_w/2"/>
                                          </p:val>
                                        </p:tav>
                                        <p:tav tm="100000">
                                          <p:val>
                                            <p:strVal val="#ppt_x"/>
                                          </p:val>
                                        </p:tav>
                                      </p:tavLst>
                                    </p:anim>
                                    <p:anim calcmode="lin" valueType="num">
                                      <p:cBhvr additive="base">
                                        <p:cTn id="36" dur="75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10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750" fill="hold"/>
                                        <p:tgtEl>
                                          <p:spTgt spid="42"/>
                                        </p:tgtEl>
                                        <p:attrNameLst>
                                          <p:attrName>ppt_x</p:attrName>
                                        </p:attrNameLst>
                                      </p:cBhvr>
                                      <p:tavLst>
                                        <p:tav tm="0">
                                          <p:val>
                                            <p:strVal val="1+#ppt_w/2"/>
                                          </p:val>
                                        </p:tav>
                                        <p:tav tm="100000">
                                          <p:val>
                                            <p:strVal val="#ppt_x"/>
                                          </p:val>
                                        </p:tav>
                                      </p:tavLst>
                                    </p:anim>
                                    <p:anim calcmode="lin" valueType="num">
                                      <p:cBhvr additive="base">
                                        <p:cTn id="40" dur="75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750" fill="hold"/>
                                        <p:tgtEl>
                                          <p:spTgt spid="48"/>
                                        </p:tgtEl>
                                        <p:attrNameLst>
                                          <p:attrName>ppt_x</p:attrName>
                                        </p:attrNameLst>
                                      </p:cBhvr>
                                      <p:tavLst>
                                        <p:tav tm="0">
                                          <p:val>
                                            <p:strVal val="1+#ppt_w/2"/>
                                          </p:val>
                                        </p:tav>
                                        <p:tav tm="100000">
                                          <p:val>
                                            <p:strVal val="#ppt_x"/>
                                          </p:val>
                                        </p:tav>
                                      </p:tavLst>
                                    </p:anim>
                                    <p:anim calcmode="lin" valueType="num">
                                      <p:cBhvr additive="base">
                                        <p:cTn id="44" dur="750" fill="hold"/>
                                        <p:tgtEl>
                                          <p:spTgt spid="48"/>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0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750" fill="hold"/>
                                        <p:tgtEl>
                                          <p:spTgt spid="44"/>
                                        </p:tgtEl>
                                        <p:attrNameLst>
                                          <p:attrName>ppt_x</p:attrName>
                                        </p:attrNameLst>
                                      </p:cBhvr>
                                      <p:tavLst>
                                        <p:tav tm="0">
                                          <p:val>
                                            <p:strVal val="1+#ppt_w/2"/>
                                          </p:val>
                                        </p:tav>
                                        <p:tav tm="100000">
                                          <p:val>
                                            <p:strVal val="#ppt_x"/>
                                          </p:val>
                                        </p:tav>
                                      </p:tavLst>
                                    </p:anim>
                                    <p:anim calcmode="lin" valueType="num">
                                      <p:cBhvr additive="base">
                                        <p:cTn id="48" dur="75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2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1+#ppt_w/2"/>
                                          </p:val>
                                        </p:tav>
                                        <p:tav tm="100000">
                                          <p:val>
                                            <p:strVal val="#ppt_x"/>
                                          </p:val>
                                        </p:tav>
                                      </p:tavLst>
                                    </p:anim>
                                    <p:anim calcmode="lin" valueType="num">
                                      <p:cBhvr additive="base">
                                        <p:cTn id="52" dur="75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3" grpId="0" animBg="1">
        <p:tmplLst>
          <p:tmpl>
            <p:tnLst>
              <p:par>
                <p:cTn presetID="2" presetClass="entr" presetSubtype="8" decel="10000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P spid="45" grpId="0" animBg="1">
        <p:tmplLst>
          <p:tmpl>
            <p:tnLst>
              <p:par>
                <p:cTn presetID="2" presetClass="entr" presetSubtype="8" decel="100000" fill="hold" nodeType="withEffect">
                  <p:stCondLst>
                    <p:cond delay="1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0-#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P spid="46" grpId="0" animBg="1">
        <p:tmplLst>
          <p:tmpl>
            <p:tnLst>
              <p:par>
                <p:cTn presetID="2" presetClass="entr" presetSubtype="8"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0-#ppt_w/2"/>
                          </p:val>
                        </p:tav>
                        <p:tav tm="100000">
                          <p:val>
                            <p:strVal val="#ppt_x"/>
                          </p:val>
                        </p:tav>
                      </p:tavLst>
                    </p:anim>
                    <p:anim calcmode="lin" valueType="num">
                      <p:cBhvr additive="base">
                        <p:cTn dur="750" fill="hold"/>
                        <p:tgtEl>
                          <p:spTgt spid="46"/>
                        </p:tgtEl>
                        <p:attrNameLst>
                          <p:attrName>ppt_y</p:attrName>
                        </p:attrNameLst>
                      </p:cBhvr>
                      <p:tavLst>
                        <p:tav tm="0">
                          <p:val>
                            <p:strVal val="#ppt_y"/>
                          </p:val>
                        </p:tav>
                        <p:tav tm="100000">
                          <p:val>
                            <p:strVal val="#ppt_y"/>
                          </p:val>
                        </p:tav>
                      </p:tavLst>
                    </p:anim>
                  </p:childTnLst>
                </p:cTn>
              </p:par>
            </p:tnLst>
          </p:tmpl>
        </p:tmplLst>
      </p:bldP>
      <p:bldP spid="47" grpId="0" animBg="1">
        <p:tmplLst>
          <p:tmpl>
            <p:tnLst>
              <p:par>
                <p:cTn presetID="2" presetClass="entr" presetSubtype="2"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1+#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tmplLst>
          <p:tmpl>
            <p:tnLst>
              <p:par>
                <p:cTn presetID="2" presetClass="entr" presetSubtype="2" decel="100000" fill="hold" nodeType="withEffect">
                  <p:stCondLst>
                    <p:cond delay="1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1+#ppt_w/2"/>
                          </p:val>
                        </p:tav>
                        <p:tav tm="100000">
                          <p:val>
                            <p:strVal val="#ppt_x"/>
                          </p:val>
                        </p:tav>
                      </p:tavLst>
                    </p:anim>
                    <p:anim calcmode="lin" valueType="num">
                      <p:cBhvr additive="base">
                        <p:cTn dur="75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tmplLst>
          <p:tmpl>
            <p:tnLst>
              <p:par>
                <p:cTn presetID="2" presetClass="entr" presetSubtype="2" decel="10000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1+#ppt_w/2"/>
                          </p:val>
                        </p:tav>
                        <p:tav tm="100000">
                          <p:val>
                            <p:strVal val="#ppt_x"/>
                          </p:val>
                        </p:tav>
                      </p:tavLst>
                    </p:anim>
                    <p:anim calcmode="lin" valueType="num">
                      <p:cBhvr additive="base">
                        <p:cTn dur="75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x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8x Afbeelding</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sp>
        <p:nvSpPr>
          <p:cNvPr id="24" name="Tijdelijke aanduiding voor afbeelding 23"/>
          <p:cNvSpPr>
            <a:spLocks noGrp="1"/>
          </p:cNvSpPr>
          <p:nvPr userDrawn="1">
            <p:ph type="pic" sz="quarter" idx="15" hasCustomPrompt="1"/>
          </p:nvPr>
        </p:nvSpPr>
        <p:spPr>
          <a:xfrm>
            <a:off x="366140" y="1179862"/>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6" name="Tijdelijke aanduiding voor afbeelding 25"/>
          <p:cNvSpPr>
            <a:spLocks noGrp="1"/>
          </p:cNvSpPr>
          <p:nvPr userDrawn="1">
            <p:ph type="pic" sz="quarter" idx="16" hasCustomPrompt="1"/>
          </p:nvPr>
        </p:nvSpPr>
        <p:spPr>
          <a:xfrm>
            <a:off x="366140" y="3603747"/>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1" name="Tijdelijke aanduiding voor verticale tekst 2"/>
          <p:cNvSpPr>
            <a:spLocks noGrp="1"/>
          </p:cNvSpPr>
          <p:nvPr userDrawn="1">
            <p:ph type="body" orient="vert" idx="1" hasCustomPrompt="1"/>
          </p:nvPr>
        </p:nvSpPr>
        <p:spPr>
          <a:xfrm>
            <a:off x="366139" y="2801257"/>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34" name="Tijdelijke aanduiding voor verticale tekst 2"/>
          <p:cNvSpPr>
            <a:spLocks noGrp="1"/>
          </p:cNvSpPr>
          <p:nvPr userDrawn="1">
            <p:ph type="body" orient="vert" idx="23" hasCustomPrompt="1"/>
          </p:nvPr>
        </p:nvSpPr>
        <p:spPr>
          <a:xfrm>
            <a:off x="366139"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0" name="Tijdelijke aanduiding voor afbeelding 39"/>
          <p:cNvSpPr>
            <a:spLocks noGrp="1"/>
          </p:cNvSpPr>
          <p:nvPr>
            <p:ph type="pic" sz="quarter" idx="24" hasCustomPrompt="1"/>
          </p:nvPr>
        </p:nvSpPr>
        <p:spPr>
          <a:xfrm>
            <a:off x="3279115" y="1179862"/>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1" name="Tijdelijke aanduiding voor afbeelding 40"/>
          <p:cNvSpPr>
            <a:spLocks noGrp="1"/>
          </p:cNvSpPr>
          <p:nvPr>
            <p:ph type="pic" sz="quarter" idx="25" hasCustomPrompt="1"/>
          </p:nvPr>
        </p:nvSpPr>
        <p:spPr>
          <a:xfrm>
            <a:off x="3279115" y="3603747"/>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2" name="Tijdelijke aanduiding voor verticale tekst 2"/>
          <p:cNvSpPr>
            <a:spLocks noGrp="1"/>
          </p:cNvSpPr>
          <p:nvPr>
            <p:ph type="body" orient="vert" idx="26" hasCustomPrompt="1"/>
          </p:nvPr>
        </p:nvSpPr>
        <p:spPr>
          <a:xfrm>
            <a:off x="3279249" y="2801257"/>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3" name="Tijdelijke aanduiding voor verticale tekst 2"/>
          <p:cNvSpPr>
            <a:spLocks noGrp="1"/>
          </p:cNvSpPr>
          <p:nvPr>
            <p:ph type="body" orient="vert" idx="27" hasCustomPrompt="1"/>
          </p:nvPr>
        </p:nvSpPr>
        <p:spPr>
          <a:xfrm>
            <a:off x="3279115"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4" name="Tijdelijke aanduiding voor afbeelding 43"/>
          <p:cNvSpPr>
            <a:spLocks noGrp="1"/>
          </p:cNvSpPr>
          <p:nvPr>
            <p:ph type="pic" sz="quarter" idx="28" hasCustomPrompt="1"/>
          </p:nvPr>
        </p:nvSpPr>
        <p:spPr>
          <a:xfrm>
            <a:off x="6192090" y="1179862"/>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5" name="Tijdelijke aanduiding voor afbeelding 44"/>
          <p:cNvSpPr>
            <a:spLocks noGrp="1"/>
          </p:cNvSpPr>
          <p:nvPr>
            <p:ph type="pic" sz="quarter" idx="29" hasCustomPrompt="1"/>
          </p:nvPr>
        </p:nvSpPr>
        <p:spPr>
          <a:xfrm>
            <a:off x="6191955" y="3603747"/>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6" name="Tijdelijke aanduiding voor verticale tekst 2"/>
          <p:cNvSpPr>
            <a:spLocks noGrp="1"/>
          </p:cNvSpPr>
          <p:nvPr>
            <p:ph type="body" orient="vert" idx="30" hasCustomPrompt="1"/>
          </p:nvPr>
        </p:nvSpPr>
        <p:spPr>
          <a:xfrm>
            <a:off x="6192359" y="2801257"/>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7" name="Tijdelijke aanduiding voor verticale tekst 2"/>
          <p:cNvSpPr>
            <a:spLocks noGrp="1"/>
          </p:cNvSpPr>
          <p:nvPr>
            <p:ph type="body" orient="vert" idx="31" hasCustomPrompt="1"/>
          </p:nvPr>
        </p:nvSpPr>
        <p:spPr>
          <a:xfrm>
            <a:off x="6192359"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8" name="Tijdelijke aanduiding voor afbeelding 47"/>
          <p:cNvSpPr>
            <a:spLocks noGrp="1"/>
          </p:cNvSpPr>
          <p:nvPr>
            <p:ph type="pic" sz="quarter" idx="32" hasCustomPrompt="1"/>
          </p:nvPr>
        </p:nvSpPr>
        <p:spPr>
          <a:xfrm>
            <a:off x="9105065" y="1179862"/>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9" name="Tijdelijke aanduiding voor afbeelding 48"/>
          <p:cNvSpPr>
            <a:spLocks noGrp="1"/>
          </p:cNvSpPr>
          <p:nvPr>
            <p:ph type="pic" sz="quarter" idx="33" hasCustomPrompt="1"/>
          </p:nvPr>
        </p:nvSpPr>
        <p:spPr>
          <a:xfrm>
            <a:off x="9105065" y="3603747"/>
            <a:ext cx="2720414"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50" name="Tijdelijke aanduiding voor verticale tekst 2"/>
          <p:cNvSpPr>
            <a:spLocks noGrp="1"/>
          </p:cNvSpPr>
          <p:nvPr>
            <p:ph type="body" orient="vert" idx="34" hasCustomPrompt="1"/>
          </p:nvPr>
        </p:nvSpPr>
        <p:spPr>
          <a:xfrm>
            <a:off x="9105469" y="2801257"/>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51" name="Tijdelijke aanduiding voor verticale tekst 2"/>
          <p:cNvSpPr>
            <a:spLocks noGrp="1"/>
          </p:cNvSpPr>
          <p:nvPr>
            <p:ph type="body" orient="vert" idx="35" hasCustomPrompt="1"/>
          </p:nvPr>
        </p:nvSpPr>
        <p:spPr>
          <a:xfrm>
            <a:off x="9105469" y="5225142"/>
            <a:ext cx="2720010"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grpSp>
        <p:nvGrpSpPr>
          <p:cNvPr id="104" name="Groep 103">
            <a:extLst>
              <a:ext uri="{FF2B5EF4-FFF2-40B4-BE49-F238E27FC236}">
                <a16:creationId xmlns:a16="http://schemas.microsoft.com/office/drawing/2014/main" xmlns="" id="{D9128478-8C0D-4681-B5B9-EBEF56C19DA9}"/>
              </a:ext>
            </a:extLst>
          </p:cNvPr>
          <p:cNvGrpSpPr/>
          <p:nvPr userDrawn="1"/>
        </p:nvGrpSpPr>
        <p:grpSpPr>
          <a:xfrm>
            <a:off x="12391603" y="-17883"/>
            <a:ext cx="3183678" cy="5210064"/>
            <a:chOff x="12391603" y="-17883"/>
            <a:chExt cx="3183678" cy="5210064"/>
          </a:xfrm>
        </p:grpSpPr>
        <p:pic>
          <p:nvPicPr>
            <p:cNvPr id="105" name="Afbeelding 104">
              <a:extLst>
                <a:ext uri="{FF2B5EF4-FFF2-40B4-BE49-F238E27FC236}">
                  <a16:creationId xmlns:a16="http://schemas.microsoft.com/office/drawing/2014/main" xmlns="" id="{A49F5619-1183-4ED5-A6D1-B3512F309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06" name="Rechthoek 105">
              <a:extLst>
                <a:ext uri="{FF2B5EF4-FFF2-40B4-BE49-F238E27FC236}">
                  <a16:creationId xmlns:a16="http://schemas.microsoft.com/office/drawing/2014/main" xmlns="" id="{67A37222-3472-4707-B094-4EDC4E970E85}"/>
                </a:ext>
              </a:extLst>
            </p:cNvPr>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07" name="Ovaal 106">
              <a:extLst>
                <a:ext uri="{FF2B5EF4-FFF2-40B4-BE49-F238E27FC236}">
                  <a16:creationId xmlns:a16="http://schemas.microsoft.com/office/drawing/2014/main" xmlns="" id="{E0ECCD0B-F29F-4131-9893-8D978BDD428F}"/>
                </a:ext>
              </a:extLst>
            </p:cNvPr>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8" name="Rechte verbindingslijn 107">
              <a:extLst>
                <a:ext uri="{FF2B5EF4-FFF2-40B4-BE49-F238E27FC236}">
                  <a16:creationId xmlns:a16="http://schemas.microsoft.com/office/drawing/2014/main" xmlns="" id="{2F791C5A-2C46-4591-8482-FB360B876008}"/>
                </a:ext>
              </a:extLst>
            </p:cNvPr>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09" name="Rechte verbindingslijn 108">
              <a:extLst>
                <a:ext uri="{FF2B5EF4-FFF2-40B4-BE49-F238E27FC236}">
                  <a16:creationId xmlns:a16="http://schemas.microsoft.com/office/drawing/2014/main" xmlns="" id="{1E869321-727C-46FB-8558-358491293408}"/>
                </a:ext>
              </a:extLst>
            </p:cNvPr>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10" name="Rechthoek 109">
              <a:extLst>
                <a:ext uri="{FF2B5EF4-FFF2-40B4-BE49-F238E27FC236}">
                  <a16:creationId xmlns:a16="http://schemas.microsoft.com/office/drawing/2014/main" xmlns="" id="{2F4516D0-BFAD-475B-977C-970C6E52656B}"/>
                </a:ext>
              </a:extLst>
            </p:cNvPr>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xmlns="" id="{C5FE596F-F131-446E-A67D-D915FAC3DA39}"/>
                </a:ext>
              </a:extLst>
            </p:cNvPr>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12" name="Ovaal 111">
              <a:extLst>
                <a:ext uri="{FF2B5EF4-FFF2-40B4-BE49-F238E27FC236}">
                  <a16:creationId xmlns:a16="http://schemas.microsoft.com/office/drawing/2014/main" xmlns="" id="{8D4CAF09-7A25-4757-8236-1057389EE7D1}"/>
                </a:ext>
              </a:extLst>
            </p:cNvPr>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xmlns="" id="{12188EF3-1ACE-497B-9D56-9ACF5C0467C4}"/>
                </a:ext>
              </a:extLst>
            </p:cNvPr>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xmlns="" id="{221D81F7-AA11-48D4-91A2-A3E6EFDD963A}"/>
                </a:ext>
              </a:extLst>
            </p:cNvPr>
            <p:cNvGrpSpPr/>
            <p:nvPr userDrawn="1"/>
          </p:nvGrpSpPr>
          <p:grpSpPr>
            <a:xfrm>
              <a:off x="12757284" y="2166624"/>
              <a:ext cx="825500" cy="209550"/>
              <a:chOff x="12757284" y="2166624"/>
              <a:chExt cx="825500" cy="209550"/>
            </a:xfrm>
          </p:grpSpPr>
          <p:sp>
            <p:nvSpPr>
              <p:cNvPr id="151" name="Rechthoek 150">
                <a:extLst>
                  <a:ext uri="{FF2B5EF4-FFF2-40B4-BE49-F238E27FC236}">
                    <a16:creationId xmlns:a16="http://schemas.microsoft.com/office/drawing/2014/main" xmlns="" id="{646BA45C-E145-4343-881C-50F803078D4F}"/>
                  </a:ext>
                </a:extLst>
              </p:cNvPr>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52" name="Rechte verbindingslijn 151">
                <a:extLst>
                  <a:ext uri="{FF2B5EF4-FFF2-40B4-BE49-F238E27FC236}">
                    <a16:creationId xmlns:a16="http://schemas.microsoft.com/office/drawing/2014/main" xmlns="" id="{B923E6D8-2E1E-4334-869D-7E9104E391C6}"/>
                  </a:ext>
                </a:extLst>
              </p:cNvPr>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3" name="Gelijkbenige driehoek 152">
                <a:extLst>
                  <a:ext uri="{FF2B5EF4-FFF2-40B4-BE49-F238E27FC236}">
                    <a16:creationId xmlns:a16="http://schemas.microsoft.com/office/drawing/2014/main" xmlns="" id="{3747406D-EE85-4C28-A452-D7C78E26907A}"/>
                  </a:ext>
                </a:extLst>
              </p:cNvPr>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5" name="Groep 114">
              <a:extLst>
                <a:ext uri="{FF2B5EF4-FFF2-40B4-BE49-F238E27FC236}">
                  <a16:creationId xmlns:a16="http://schemas.microsoft.com/office/drawing/2014/main" xmlns="" id="{13089058-935D-4F18-B5FA-60814DDC3454}"/>
                </a:ext>
              </a:extLst>
            </p:cNvPr>
            <p:cNvGrpSpPr/>
            <p:nvPr userDrawn="1"/>
          </p:nvGrpSpPr>
          <p:grpSpPr>
            <a:xfrm>
              <a:off x="12757284" y="1123743"/>
              <a:ext cx="294789" cy="318834"/>
              <a:chOff x="14466489" y="1001522"/>
              <a:chExt cx="290627" cy="314333"/>
            </a:xfrm>
          </p:grpSpPr>
          <p:sp>
            <p:nvSpPr>
              <p:cNvPr id="145" name="Rechthoek 144">
                <a:extLst>
                  <a:ext uri="{FF2B5EF4-FFF2-40B4-BE49-F238E27FC236}">
                    <a16:creationId xmlns:a16="http://schemas.microsoft.com/office/drawing/2014/main" xmlns="" id="{A1ECD4B1-4DC6-47B5-A60F-81822BC6E4D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6" name="Ovaal 145">
                <a:extLst>
                  <a:ext uri="{FF2B5EF4-FFF2-40B4-BE49-F238E27FC236}">
                    <a16:creationId xmlns:a16="http://schemas.microsoft.com/office/drawing/2014/main" xmlns="" id="{8CB59066-6A85-48EF-BBE8-9A47DF60D9E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7" name="Vrije vorm: vorm 146">
                <a:extLst>
                  <a:ext uri="{FF2B5EF4-FFF2-40B4-BE49-F238E27FC236}">
                    <a16:creationId xmlns:a16="http://schemas.microsoft.com/office/drawing/2014/main" xmlns="" id="{7A79FD76-C2AD-477F-AA71-9D8FEE362D6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8" name="Rechthoek: afgeronde hoeken 147">
                <a:extLst>
                  <a:ext uri="{FF2B5EF4-FFF2-40B4-BE49-F238E27FC236}">
                    <a16:creationId xmlns:a16="http://schemas.microsoft.com/office/drawing/2014/main" xmlns="" id="{C290FE69-03E4-4B54-BC27-597F806251B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49" name="Rechte verbindingslijn 148">
                <a:extLst>
                  <a:ext uri="{FF2B5EF4-FFF2-40B4-BE49-F238E27FC236}">
                    <a16:creationId xmlns:a16="http://schemas.microsoft.com/office/drawing/2014/main" xmlns="" id="{B2B68BEF-DB8E-474B-AC3A-DDFC152213E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0" name="Rechte verbindingslijn 149">
                <a:extLst>
                  <a:ext uri="{FF2B5EF4-FFF2-40B4-BE49-F238E27FC236}">
                    <a16:creationId xmlns:a16="http://schemas.microsoft.com/office/drawing/2014/main" xmlns="" id="{D59A6737-199D-4894-A7FA-67FE34E597CC}"/>
                  </a:ext>
                </a:extLst>
              </p:cNvPr>
              <p:cNvCxnSpPr>
                <a:cxnSpLocks/>
                <a:stCxn id="14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6" name="Ovaal 115">
              <a:extLst>
                <a:ext uri="{FF2B5EF4-FFF2-40B4-BE49-F238E27FC236}">
                  <a16:creationId xmlns:a16="http://schemas.microsoft.com/office/drawing/2014/main" xmlns="" id="{857BF560-F009-4803-A230-400133577ADB}"/>
                </a:ext>
              </a:extLst>
            </p:cNvPr>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7" name="Rechthoek 116">
              <a:extLst>
                <a:ext uri="{FF2B5EF4-FFF2-40B4-BE49-F238E27FC236}">
                  <a16:creationId xmlns:a16="http://schemas.microsoft.com/office/drawing/2014/main" xmlns="" id="{74C33C40-AAC1-40A5-87B3-59169BC12AE8}"/>
                </a:ext>
              </a:extLst>
            </p:cNvPr>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8" name="Rechte verbindingslijn 117">
              <a:extLst>
                <a:ext uri="{FF2B5EF4-FFF2-40B4-BE49-F238E27FC236}">
                  <a16:creationId xmlns:a16="http://schemas.microsoft.com/office/drawing/2014/main" xmlns="" id="{35F0EE3C-ED30-4557-AF99-6C6603C0A147}"/>
                </a:ext>
              </a:extLst>
            </p:cNvPr>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19" name="Groep 118">
              <a:extLst>
                <a:ext uri="{FF2B5EF4-FFF2-40B4-BE49-F238E27FC236}">
                  <a16:creationId xmlns:a16="http://schemas.microsoft.com/office/drawing/2014/main" xmlns="" id="{DEA6D422-4E22-4388-8C43-E6D0B27AB7C9}"/>
                </a:ext>
              </a:extLst>
            </p:cNvPr>
            <p:cNvGrpSpPr/>
            <p:nvPr userDrawn="1"/>
          </p:nvGrpSpPr>
          <p:grpSpPr>
            <a:xfrm>
              <a:off x="13717198" y="3515867"/>
              <a:ext cx="1195723" cy="678267"/>
              <a:chOff x="12757284" y="3224292"/>
              <a:chExt cx="1195723" cy="678267"/>
            </a:xfrm>
          </p:grpSpPr>
          <p:sp>
            <p:nvSpPr>
              <p:cNvPr id="124" name="Rechthoek 123">
                <a:extLst>
                  <a:ext uri="{FF2B5EF4-FFF2-40B4-BE49-F238E27FC236}">
                    <a16:creationId xmlns:a16="http://schemas.microsoft.com/office/drawing/2014/main" xmlns="" id="{436F710E-D9FA-43C4-BB34-A22941C6C2D6}"/>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5" name="Rechthoek 124">
                <a:extLst>
                  <a:ext uri="{FF2B5EF4-FFF2-40B4-BE49-F238E27FC236}">
                    <a16:creationId xmlns:a16="http://schemas.microsoft.com/office/drawing/2014/main" xmlns="" id="{A4CBDCC3-2529-45BB-A607-196B1E4085D5}"/>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26" name="Groep 125">
                <a:extLst>
                  <a:ext uri="{FF2B5EF4-FFF2-40B4-BE49-F238E27FC236}">
                    <a16:creationId xmlns:a16="http://schemas.microsoft.com/office/drawing/2014/main" xmlns="" id="{3D7680E5-E6A4-4954-A295-8CAED7E6290A}"/>
                  </a:ext>
                </a:extLst>
              </p:cNvPr>
              <p:cNvGrpSpPr/>
              <p:nvPr userDrawn="1"/>
            </p:nvGrpSpPr>
            <p:grpSpPr>
              <a:xfrm>
                <a:off x="12839234" y="3289794"/>
                <a:ext cx="155951" cy="131922"/>
                <a:chOff x="12968836" y="3354170"/>
                <a:chExt cx="404806" cy="342433"/>
              </a:xfrm>
            </p:grpSpPr>
            <p:sp>
              <p:nvSpPr>
                <p:cNvPr id="139" name="Rechthoek: afgeronde hoeken 138">
                  <a:extLst>
                    <a:ext uri="{FF2B5EF4-FFF2-40B4-BE49-F238E27FC236}">
                      <a16:creationId xmlns:a16="http://schemas.microsoft.com/office/drawing/2014/main" xmlns="" id="{8121FB31-3D5A-4584-8B2E-CB66AF12A5B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0" name="Rechthoek 139">
                  <a:extLst>
                    <a:ext uri="{FF2B5EF4-FFF2-40B4-BE49-F238E27FC236}">
                      <a16:creationId xmlns:a16="http://schemas.microsoft.com/office/drawing/2014/main" xmlns="" id="{C70447AF-40E8-43C8-981D-1A83B575805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1" name="Rechthoek 140">
                  <a:extLst>
                    <a:ext uri="{FF2B5EF4-FFF2-40B4-BE49-F238E27FC236}">
                      <a16:creationId xmlns:a16="http://schemas.microsoft.com/office/drawing/2014/main" xmlns="" id="{F41A3CB3-8303-4601-92EE-E1C231D2D4C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2" name="Rechthoek 141">
                  <a:extLst>
                    <a:ext uri="{FF2B5EF4-FFF2-40B4-BE49-F238E27FC236}">
                      <a16:creationId xmlns:a16="http://schemas.microsoft.com/office/drawing/2014/main" xmlns="" id="{6E4D7F9E-6E0B-4B26-9AF6-BB3EFEDCAC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3" name="Rechthoek 142">
                  <a:extLst>
                    <a:ext uri="{FF2B5EF4-FFF2-40B4-BE49-F238E27FC236}">
                      <a16:creationId xmlns:a16="http://schemas.microsoft.com/office/drawing/2014/main" xmlns="" id="{DA0C2B62-2E17-463E-A626-8E0C2883B1E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4" name="Rechthoek 143">
                  <a:extLst>
                    <a:ext uri="{FF2B5EF4-FFF2-40B4-BE49-F238E27FC236}">
                      <a16:creationId xmlns:a16="http://schemas.microsoft.com/office/drawing/2014/main" xmlns="" id="{AEEE200D-17F8-4C0E-BA59-9545467AC9A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27" name="Groep 126">
                <a:extLst>
                  <a:ext uri="{FF2B5EF4-FFF2-40B4-BE49-F238E27FC236}">
                    <a16:creationId xmlns:a16="http://schemas.microsoft.com/office/drawing/2014/main" xmlns="" id="{C7B48FB7-1F7A-4458-B518-00B36104FDCD}"/>
                  </a:ext>
                </a:extLst>
              </p:cNvPr>
              <p:cNvGrpSpPr/>
              <p:nvPr userDrawn="1"/>
            </p:nvGrpSpPr>
            <p:grpSpPr>
              <a:xfrm>
                <a:off x="12819679" y="3589117"/>
                <a:ext cx="166739" cy="218963"/>
                <a:chOff x="12940828" y="3950597"/>
                <a:chExt cx="432813" cy="568367"/>
              </a:xfrm>
            </p:grpSpPr>
            <p:grpSp>
              <p:nvGrpSpPr>
                <p:cNvPr id="131" name="Groep 130">
                  <a:extLst>
                    <a:ext uri="{FF2B5EF4-FFF2-40B4-BE49-F238E27FC236}">
                      <a16:creationId xmlns:a16="http://schemas.microsoft.com/office/drawing/2014/main" xmlns="" id="{109EBBE0-0362-4633-BA7F-21622FA76839}"/>
                    </a:ext>
                  </a:extLst>
                </p:cNvPr>
                <p:cNvGrpSpPr/>
                <p:nvPr userDrawn="1"/>
              </p:nvGrpSpPr>
              <p:grpSpPr>
                <a:xfrm>
                  <a:off x="13000382" y="4006891"/>
                  <a:ext cx="373259" cy="315747"/>
                  <a:chOff x="12968836" y="3354170"/>
                  <a:chExt cx="404806" cy="342433"/>
                </a:xfrm>
              </p:grpSpPr>
              <p:sp>
                <p:nvSpPr>
                  <p:cNvPr id="133" name="Rechthoek: afgeronde hoeken 132">
                    <a:extLst>
                      <a:ext uri="{FF2B5EF4-FFF2-40B4-BE49-F238E27FC236}">
                        <a16:creationId xmlns:a16="http://schemas.microsoft.com/office/drawing/2014/main" xmlns="" id="{A8943640-AEEC-41B6-85D2-7DB33FBBD92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4" name="Rechthoek 133">
                    <a:extLst>
                      <a:ext uri="{FF2B5EF4-FFF2-40B4-BE49-F238E27FC236}">
                        <a16:creationId xmlns:a16="http://schemas.microsoft.com/office/drawing/2014/main" xmlns="" id="{ED6257F9-6B2B-4A27-A3B3-0E467291F4E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5" name="Rechthoek 134">
                    <a:extLst>
                      <a:ext uri="{FF2B5EF4-FFF2-40B4-BE49-F238E27FC236}">
                        <a16:creationId xmlns:a16="http://schemas.microsoft.com/office/drawing/2014/main" xmlns="" id="{936E2621-9381-433C-992B-FAF5EACD24F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6" name="Rechthoek 135">
                    <a:extLst>
                      <a:ext uri="{FF2B5EF4-FFF2-40B4-BE49-F238E27FC236}">
                        <a16:creationId xmlns:a16="http://schemas.microsoft.com/office/drawing/2014/main" xmlns="" id="{9D01458B-6373-4D52-97EA-E0C615BC332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Rechthoek 136">
                    <a:extLst>
                      <a:ext uri="{FF2B5EF4-FFF2-40B4-BE49-F238E27FC236}">
                        <a16:creationId xmlns:a16="http://schemas.microsoft.com/office/drawing/2014/main" xmlns="" id="{939AC8AB-CC03-4E2A-B46B-A262F6CC501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137">
                    <a:extLst>
                      <a:ext uri="{FF2B5EF4-FFF2-40B4-BE49-F238E27FC236}">
                        <a16:creationId xmlns:a16="http://schemas.microsoft.com/office/drawing/2014/main" xmlns="" id="{886AB080-55B3-4A04-AD9C-720AB204EE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32" name="Boog 131">
                  <a:extLst>
                    <a:ext uri="{FF2B5EF4-FFF2-40B4-BE49-F238E27FC236}">
                      <a16:creationId xmlns:a16="http://schemas.microsoft.com/office/drawing/2014/main" xmlns="" id="{943A8A59-84FC-4444-81E9-859513D3659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28" name="Tekstvak 127">
                <a:extLst>
                  <a:ext uri="{FF2B5EF4-FFF2-40B4-BE49-F238E27FC236}">
                    <a16:creationId xmlns:a16="http://schemas.microsoft.com/office/drawing/2014/main" xmlns="" id="{B133FE93-38C4-4C8C-8F59-59F8C99AE273}"/>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29" name="Tekstvak 128">
                <a:extLst>
                  <a:ext uri="{FF2B5EF4-FFF2-40B4-BE49-F238E27FC236}">
                    <a16:creationId xmlns:a16="http://schemas.microsoft.com/office/drawing/2014/main" xmlns="" id="{B8391F26-FF22-463B-A710-D104045CAC49}"/>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30" name="Picture 3">
                <a:extLst>
                  <a:ext uri="{FF2B5EF4-FFF2-40B4-BE49-F238E27FC236}">
                    <a16:creationId xmlns:a16="http://schemas.microsoft.com/office/drawing/2014/main" xmlns="" id="{751A0F8F-57EC-4743-9879-66D27F274FF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0" name="Meer informatie">
              <a:extLst>
                <a:ext uri="{FF2B5EF4-FFF2-40B4-BE49-F238E27FC236}">
                  <a16:creationId xmlns:a16="http://schemas.microsoft.com/office/drawing/2014/main" xmlns="" id="{0CC5BD32-B4AB-4B64-8B93-06EAC657593C}"/>
                </a:ext>
              </a:extLst>
            </p:cNvPr>
            <p:cNvGrpSpPr/>
            <p:nvPr userDrawn="1"/>
          </p:nvGrpSpPr>
          <p:grpSpPr>
            <a:xfrm>
              <a:off x="12396764" y="4408908"/>
              <a:ext cx="3178515" cy="783273"/>
              <a:chOff x="-3741486" y="3359148"/>
              <a:chExt cx="3178515" cy="783273"/>
            </a:xfrm>
          </p:grpSpPr>
          <p:sp>
            <p:nvSpPr>
              <p:cNvPr id="121" name="Freeform 101">
                <a:extLst>
                  <a:ext uri="{FF2B5EF4-FFF2-40B4-BE49-F238E27FC236}">
                    <a16:creationId xmlns:a16="http://schemas.microsoft.com/office/drawing/2014/main" xmlns="" id="{063DF006-B3C4-4983-A590-95EB18EF1E8E}"/>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22" name="Rechthoek 121">
                <a:extLst>
                  <a:ext uri="{FF2B5EF4-FFF2-40B4-BE49-F238E27FC236}">
                    <a16:creationId xmlns:a16="http://schemas.microsoft.com/office/drawing/2014/main" xmlns="" id="{1C8B8442-8AB6-450D-92CC-97648BA06B42}"/>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3" name="Rechte verbindingslijn 122">
                <a:extLst>
                  <a:ext uri="{FF2B5EF4-FFF2-40B4-BE49-F238E27FC236}">
                    <a16:creationId xmlns:a16="http://schemas.microsoft.com/office/drawing/2014/main" xmlns="" id="{24113A3B-9C9C-4D73-8B61-836646054ADD}"/>
                  </a:ext>
                </a:extLst>
              </p:cNvPr>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33448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3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0-#ppt_w/2"/>
                                          </p:val>
                                        </p:tav>
                                        <p:tav tm="100000">
                                          <p:val>
                                            <p:strVal val="#ppt_x"/>
                                          </p:val>
                                        </p:tav>
                                      </p:tavLst>
                                    </p:anim>
                                    <p:anim calcmode="lin" valueType="num">
                                      <p:cBhvr additive="base">
                                        <p:cTn id="12" dur="75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750" fill="hold"/>
                                        <p:tgtEl>
                                          <p:spTgt spid="40"/>
                                        </p:tgtEl>
                                        <p:attrNameLst>
                                          <p:attrName>ppt_x</p:attrName>
                                        </p:attrNameLst>
                                      </p:cBhvr>
                                      <p:tavLst>
                                        <p:tav tm="0">
                                          <p:val>
                                            <p:strVal val="0-#ppt_w/2"/>
                                          </p:val>
                                        </p:tav>
                                        <p:tav tm="100000">
                                          <p:val>
                                            <p:strVal val="#ppt_x"/>
                                          </p:val>
                                        </p:tav>
                                      </p:tavLst>
                                    </p:anim>
                                    <p:anim calcmode="lin" valueType="num">
                                      <p:cBhvr additive="base">
                                        <p:cTn id="16" dur="75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0-#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0-#ppt_w/2"/>
                                          </p:val>
                                        </p:tav>
                                        <p:tav tm="100000">
                                          <p:val>
                                            <p:strVal val="#ppt_x"/>
                                          </p:val>
                                        </p:tav>
                                      </p:tavLst>
                                    </p:anim>
                                    <p:anim calcmode="lin" valueType="num">
                                      <p:cBhvr additive="base">
                                        <p:cTn id="24" dur="75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0-#ppt_w/2"/>
                                          </p:val>
                                        </p:tav>
                                        <p:tav tm="100000">
                                          <p:val>
                                            <p:strVal val="#ppt_x"/>
                                          </p:val>
                                        </p:tav>
                                      </p:tavLst>
                                    </p:anim>
                                    <p:anim calcmode="lin" valueType="num">
                                      <p:cBhvr additive="base">
                                        <p:cTn id="28" dur="75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750" fill="hold"/>
                                        <p:tgtEl>
                                          <p:spTgt spid="48"/>
                                        </p:tgtEl>
                                        <p:attrNameLst>
                                          <p:attrName>ppt_x</p:attrName>
                                        </p:attrNameLst>
                                      </p:cBhvr>
                                      <p:tavLst>
                                        <p:tav tm="0">
                                          <p:val>
                                            <p:strVal val="0-#ppt_w/2"/>
                                          </p:val>
                                        </p:tav>
                                        <p:tav tm="100000">
                                          <p:val>
                                            <p:strVal val="#ppt_x"/>
                                          </p:val>
                                        </p:tav>
                                      </p:tavLst>
                                    </p:anim>
                                    <p:anim calcmode="lin" valueType="num">
                                      <p:cBhvr additive="base">
                                        <p:cTn id="32" dur="75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0-#ppt_w/2"/>
                                          </p:val>
                                        </p:tav>
                                        <p:tav tm="100000">
                                          <p:val>
                                            <p:strVal val="#ppt_x"/>
                                          </p:val>
                                        </p:tav>
                                      </p:tavLst>
                                    </p:anim>
                                    <p:anim calcmode="lin" valueType="num">
                                      <p:cBhvr additive="base">
                                        <p:cTn id="36" dur="75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750" fill="hold"/>
                                        <p:tgtEl>
                                          <p:spTgt spid="26"/>
                                        </p:tgtEl>
                                        <p:attrNameLst>
                                          <p:attrName>ppt_x</p:attrName>
                                        </p:attrNameLst>
                                      </p:cBhvr>
                                      <p:tavLst>
                                        <p:tav tm="0">
                                          <p:val>
                                            <p:strVal val="1+#ppt_w/2"/>
                                          </p:val>
                                        </p:tav>
                                        <p:tav tm="100000">
                                          <p:val>
                                            <p:strVal val="#ppt_x"/>
                                          </p:val>
                                        </p:tav>
                                      </p:tavLst>
                                    </p:anim>
                                    <p:anim calcmode="lin" valueType="num">
                                      <p:cBhvr additive="base">
                                        <p:cTn id="40" dur="75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1+#ppt_w/2"/>
                                          </p:val>
                                        </p:tav>
                                        <p:tav tm="100000">
                                          <p:val>
                                            <p:strVal val="#ppt_x"/>
                                          </p:val>
                                        </p:tav>
                                      </p:tavLst>
                                    </p:anim>
                                    <p:anim calcmode="lin" valueType="num">
                                      <p:cBhvr additive="base">
                                        <p:cTn id="44" dur="75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10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750" fill="hold"/>
                                        <p:tgtEl>
                                          <p:spTgt spid="41"/>
                                        </p:tgtEl>
                                        <p:attrNameLst>
                                          <p:attrName>ppt_x</p:attrName>
                                        </p:attrNameLst>
                                      </p:cBhvr>
                                      <p:tavLst>
                                        <p:tav tm="0">
                                          <p:val>
                                            <p:strVal val="1+#ppt_w/2"/>
                                          </p:val>
                                        </p:tav>
                                        <p:tav tm="100000">
                                          <p:val>
                                            <p:strVal val="#ppt_x"/>
                                          </p:val>
                                        </p:tav>
                                      </p:tavLst>
                                    </p:anim>
                                    <p:anim calcmode="lin" valueType="num">
                                      <p:cBhvr additive="base">
                                        <p:cTn id="48" dur="75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0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750" fill="hold"/>
                                        <p:tgtEl>
                                          <p:spTgt spid="43"/>
                                        </p:tgtEl>
                                        <p:attrNameLst>
                                          <p:attrName>ppt_x</p:attrName>
                                        </p:attrNameLst>
                                      </p:cBhvr>
                                      <p:tavLst>
                                        <p:tav tm="0">
                                          <p:val>
                                            <p:strVal val="1+#ppt_w/2"/>
                                          </p:val>
                                        </p:tav>
                                        <p:tav tm="100000">
                                          <p:val>
                                            <p:strVal val="#ppt_x"/>
                                          </p:val>
                                        </p:tav>
                                      </p:tavLst>
                                    </p:anim>
                                    <p:anim calcmode="lin" valueType="num">
                                      <p:cBhvr additive="base">
                                        <p:cTn id="52" dur="75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750" fill="hold"/>
                                        <p:tgtEl>
                                          <p:spTgt spid="45"/>
                                        </p:tgtEl>
                                        <p:attrNameLst>
                                          <p:attrName>ppt_x</p:attrName>
                                        </p:attrNameLst>
                                      </p:cBhvr>
                                      <p:tavLst>
                                        <p:tav tm="0">
                                          <p:val>
                                            <p:strVal val="1+#ppt_w/2"/>
                                          </p:val>
                                        </p:tav>
                                        <p:tav tm="100000">
                                          <p:val>
                                            <p:strVal val="#ppt_x"/>
                                          </p:val>
                                        </p:tav>
                                      </p:tavLst>
                                    </p:anim>
                                    <p:anim calcmode="lin" valueType="num">
                                      <p:cBhvr additive="base">
                                        <p:cTn id="56" dur="750" fill="hold"/>
                                        <p:tgtEl>
                                          <p:spTgt spid="45"/>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750" fill="hold"/>
                                        <p:tgtEl>
                                          <p:spTgt spid="47"/>
                                        </p:tgtEl>
                                        <p:attrNameLst>
                                          <p:attrName>ppt_x</p:attrName>
                                        </p:attrNameLst>
                                      </p:cBhvr>
                                      <p:tavLst>
                                        <p:tav tm="0">
                                          <p:val>
                                            <p:strVal val="1+#ppt_w/2"/>
                                          </p:val>
                                        </p:tav>
                                        <p:tav tm="100000">
                                          <p:val>
                                            <p:strVal val="#ppt_x"/>
                                          </p:val>
                                        </p:tav>
                                      </p:tavLst>
                                    </p:anim>
                                    <p:anim calcmode="lin" valueType="num">
                                      <p:cBhvr additive="base">
                                        <p:cTn id="60" dur="75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30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750" fill="hold"/>
                                        <p:tgtEl>
                                          <p:spTgt spid="49"/>
                                        </p:tgtEl>
                                        <p:attrNameLst>
                                          <p:attrName>ppt_x</p:attrName>
                                        </p:attrNameLst>
                                      </p:cBhvr>
                                      <p:tavLst>
                                        <p:tav tm="0">
                                          <p:val>
                                            <p:strVal val="1+#ppt_w/2"/>
                                          </p:val>
                                        </p:tav>
                                        <p:tav tm="100000">
                                          <p:val>
                                            <p:strVal val="#ppt_x"/>
                                          </p:val>
                                        </p:tav>
                                      </p:tavLst>
                                    </p:anim>
                                    <p:anim calcmode="lin" valueType="num">
                                      <p:cBhvr additive="base">
                                        <p:cTn id="64" dur="750" fill="hold"/>
                                        <p:tgtEl>
                                          <p:spTgt spid="49"/>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30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750" fill="hold"/>
                                        <p:tgtEl>
                                          <p:spTgt spid="51"/>
                                        </p:tgtEl>
                                        <p:attrNameLst>
                                          <p:attrName>ppt_x</p:attrName>
                                        </p:attrNameLst>
                                      </p:cBhvr>
                                      <p:tavLst>
                                        <p:tav tm="0">
                                          <p:val>
                                            <p:strVal val="1+#ppt_w/2"/>
                                          </p:val>
                                        </p:tav>
                                        <p:tav tm="100000">
                                          <p:val>
                                            <p:strVal val="#ppt_x"/>
                                          </p:val>
                                        </p:tav>
                                      </p:tavLst>
                                    </p:anim>
                                    <p:anim calcmode="lin" valueType="num">
                                      <p:cBhvr additive="base">
                                        <p:cTn id="68" dur="7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1" grpId="0" animBg="1">
        <p:tmplLst>
          <p:tmpl>
            <p:tnLst>
              <p:par>
                <p:cTn presetID="2" presetClass="entr" presetSubtype="8" decel="100000"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0-#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4" grpId="0" animBg="1">
        <p:tmplLst>
          <p:tmpl>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animBg="1">
        <p:tmplLst>
          <p:tmpl>
            <p:tnLst>
              <p:par>
                <p:cTn presetID="2" presetClass="entr" presetSubtype="8"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0-#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tmplLst>
          <p:tmpl>
            <p:tnLst>
              <p:par>
                <p:cTn presetID="2" presetClass="entr" presetSubtype="2" decel="100000" fill="hold" nodeType="withEffect">
                  <p:stCondLst>
                    <p:cond delay="1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1+#ppt_w/2"/>
                          </p:val>
                        </p:tav>
                        <p:tav tm="100000">
                          <p:val>
                            <p:strVal val="#ppt_x"/>
                          </p:val>
                        </p:tav>
                      </p:tavLst>
                    </p:anim>
                    <p:anim calcmode="lin" valueType="num">
                      <p:cBhvr additive="base">
                        <p:cTn dur="75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5" grpId="0" animBg="1"/>
      <p:bldP spid="46" grpId="0" animBg="1">
        <p:tmplLst>
          <p:tmpl>
            <p:tnLst>
              <p:par>
                <p:cTn presetID="2" presetClass="entr" presetSubtype="8" decel="100000" fill="hold" nodeType="withEffect">
                  <p:stCondLst>
                    <p:cond delay="1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0-#ppt_w/2"/>
                          </p:val>
                        </p:tav>
                        <p:tav tm="100000">
                          <p:val>
                            <p:strVal val="#ppt_x"/>
                          </p:val>
                        </p:tav>
                      </p:tavLst>
                    </p:anim>
                    <p:anim calcmode="lin" valueType="num">
                      <p:cBhvr additive="base">
                        <p:cTn dur="750" fill="hold"/>
                        <p:tgtEl>
                          <p:spTgt spid="46"/>
                        </p:tgtEl>
                        <p:attrNameLst>
                          <p:attrName>ppt_y</p:attrName>
                        </p:attrNameLst>
                      </p:cBhvr>
                      <p:tavLst>
                        <p:tav tm="0">
                          <p:val>
                            <p:strVal val="#ppt_y"/>
                          </p:val>
                        </p:tav>
                        <p:tav tm="100000">
                          <p:val>
                            <p:strVal val="#ppt_y"/>
                          </p:val>
                        </p:tav>
                      </p:tavLst>
                    </p:anim>
                  </p:childTnLst>
                </p:cTn>
              </p:par>
            </p:tnLst>
          </p:tmpl>
        </p:tmplLst>
      </p:bldP>
      <p:bldP spid="47" grpId="0" animBg="1">
        <p:tmplLst>
          <p:tmpl>
            <p:tnLst>
              <p:par>
                <p:cTn presetID="2" presetClass="entr" presetSubtype="2" decel="10000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1+#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animBg="1">
        <p:tmplLst>
          <p:tmpl>
            <p:tnLst>
              <p:par>
                <p:cTn presetID="2" presetClass="entr" presetSubtype="8"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750" fill="hold"/>
                        <p:tgtEl>
                          <p:spTgt spid="50"/>
                        </p:tgtEl>
                        <p:attrNameLst>
                          <p:attrName>ppt_x</p:attrName>
                        </p:attrNameLst>
                      </p:cBhvr>
                      <p:tavLst>
                        <p:tav tm="0">
                          <p:val>
                            <p:strVal val="0-#ppt_w/2"/>
                          </p:val>
                        </p:tav>
                        <p:tav tm="100000">
                          <p:val>
                            <p:strVal val="#ppt_x"/>
                          </p:val>
                        </p:tav>
                      </p:tavLst>
                    </p:anim>
                    <p:anim calcmode="lin" valueType="num">
                      <p:cBhvr additive="base">
                        <p:cTn dur="750" fill="hold"/>
                        <p:tgtEl>
                          <p:spTgt spid="50"/>
                        </p:tgtEl>
                        <p:attrNameLst>
                          <p:attrName>ppt_y</p:attrName>
                        </p:attrNameLst>
                      </p:cBhvr>
                      <p:tavLst>
                        <p:tav tm="0">
                          <p:val>
                            <p:strVal val="#ppt_y"/>
                          </p:val>
                        </p:tav>
                        <p:tav tm="100000">
                          <p:val>
                            <p:strVal val="#ppt_y"/>
                          </p:val>
                        </p:tav>
                      </p:tavLst>
                    </p:anim>
                  </p:childTnLst>
                </p:cTn>
              </p:par>
            </p:tnLst>
          </p:tmpl>
        </p:tmplLst>
      </p:bldP>
      <p:bldP spid="51" grpId="0" animBg="1">
        <p:tmplLst>
          <p:tmpl>
            <p:tnLst>
              <p:par>
                <p:cTn presetID="2" presetClass="entr" presetSubtype="2" decel="100000" fill="hold" nodeType="withEffect">
                  <p:stCondLst>
                    <p:cond delay="3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750" fill="hold"/>
                        <p:tgtEl>
                          <p:spTgt spid="51"/>
                        </p:tgtEl>
                        <p:attrNameLst>
                          <p:attrName>ppt_x</p:attrName>
                        </p:attrNameLst>
                      </p:cBhvr>
                      <p:tavLst>
                        <p:tav tm="0">
                          <p:val>
                            <p:strVal val="1+#ppt_w/2"/>
                          </p:val>
                        </p:tav>
                        <p:tav tm="100000">
                          <p:val>
                            <p:strVal val="#ppt_x"/>
                          </p:val>
                        </p:tav>
                      </p:tavLst>
                    </p:anim>
                    <p:anim calcmode="lin" valueType="num">
                      <p:cBhvr additive="base">
                        <p:cTn dur="750" fill="hold"/>
                        <p:tgtEl>
                          <p:spTgt spid="5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x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10x Afbeelding</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sp>
        <p:nvSpPr>
          <p:cNvPr id="32" name="Tijdelijke aanduiding voor afbeelding 31"/>
          <p:cNvSpPr>
            <a:spLocks noGrp="1"/>
          </p:cNvSpPr>
          <p:nvPr>
            <p:ph type="pic" sz="quarter" idx="15" hasCustomPrompt="1"/>
          </p:nvPr>
        </p:nvSpPr>
        <p:spPr>
          <a:xfrm>
            <a:off x="366140" y="1179862"/>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3" name="Tijdelijke aanduiding voor afbeelding 32"/>
          <p:cNvSpPr>
            <a:spLocks noGrp="1"/>
          </p:cNvSpPr>
          <p:nvPr>
            <p:ph type="pic" sz="quarter" idx="16" hasCustomPrompt="1"/>
          </p:nvPr>
        </p:nvSpPr>
        <p:spPr>
          <a:xfrm>
            <a:off x="366140" y="3603747"/>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4" name="Tijdelijke aanduiding voor verticale tekst 2"/>
          <p:cNvSpPr>
            <a:spLocks noGrp="1"/>
          </p:cNvSpPr>
          <p:nvPr>
            <p:ph type="body" orient="vert" idx="1" hasCustomPrompt="1"/>
          </p:nvPr>
        </p:nvSpPr>
        <p:spPr>
          <a:xfrm>
            <a:off x="366139" y="2801257"/>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35" name="Tijdelijke aanduiding voor verticale tekst 2"/>
          <p:cNvSpPr>
            <a:spLocks noGrp="1"/>
          </p:cNvSpPr>
          <p:nvPr>
            <p:ph type="body" orient="vert" idx="23" hasCustomPrompt="1"/>
          </p:nvPr>
        </p:nvSpPr>
        <p:spPr>
          <a:xfrm>
            <a:off x="366139" y="5225142"/>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37" name="Tijdelijke aanduiding voor afbeelding 36"/>
          <p:cNvSpPr>
            <a:spLocks noGrp="1"/>
          </p:cNvSpPr>
          <p:nvPr>
            <p:ph type="pic" sz="quarter" idx="33" hasCustomPrompt="1"/>
          </p:nvPr>
        </p:nvSpPr>
        <p:spPr>
          <a:xfrm>
            <a:off x="2696490" y="1179862"/>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8" name="Tijdelijke aanduiding voor afbeelding 37"/>
          <p:cNvSpPr>
            <a:spLocks noGrp="1"/>
          </p:cNvSpPr>
          <p:nvPr>
            <p:ph type="pic" sz="quarter" idx="34" hasCustomPrompt="1"/>
          </p:nvPr>
        </p:nvSpPr>
        <p:spPr>
          <a:xfrm>
            <a:off x="2696490" y="3603747"/>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9" name="Tijdelijke aanduiding voor verticale tekst 2"/>
          <p:cNvSpPr>
            <a:spLocks noGrp="1"/>
          </p:cNvSpPr>
          <p:nvPr>
            <p:ph type="body" orient="vert" idx="35" hasCustomPrompt="1"/>
          </p:nvPr>
        </p:nvSpPr>
        <p:spPr>
          <a:xfrm>
            <a:off x="2696569" y="2801257"/>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0" name="Tijdelijke aanduiding voor verticale tekst 2"/>
          <p:cNvSpPr>
            <a:spLocks noGrp="1"/>
          </p:cNvSpPr>
          <p:nvPr>
            <p:ph type="body" orient="vert" idx="36" hasCustomPrompt="1"/>
          </p:nvPr>
        </p:nvSpPr>
        <p:spPr>
          <a:xfrm>
            <a:off x="2696569" y="5225142"/>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1" name="Tijdelijke aanduiding voor afbeelding 40"/>
          <p:cNvSpPr>
            <a:spLocks noGrp="1"/>
          </p:cNvSpPr>
          <p:nvPr>
            <p:ph type="pic" sz="quarter" idx="37" hasCustomPrompt="1"/>
          </p:nvPr>
        </p:nvSpPr>
        <p:spPr>
          <a:xfrm>
            <a:off x="5026841" y="1179862"/>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2" name="Tijdelijke aanduiding voor afbeelding 41"/>
          <p:cNvSpPr>
            <a:spLocks noGrp="1"/>
          </p:cNvSpPr>
          <p:nvPr>
            <p:ph type="pic" sz="quarter" idx="38" hasCustomPrompt="1"/>
          </p:nvPr>
        </p:nvSpPr>
        <p:spPr>
          <a:xfrm>
            <a:off x="5026841" y="3603747"/>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3" name="Tijdelijke aanduiding voor verticale tekst 2"/>
          <p:cNvSpPr>
            <a:spLocks noGrp="1"/>
          </p:cNvSpPr>
          <p:nvPr>
            <p:ph type="body" orient="vert" idx="39" hasCustomPrompt="1"/>
          </p:nvPr>
        </p:nvSpPr>
        <p:spPr>
          <a:xfrm>
            <a:off x="5026999" y="2801257"/>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4" name="Tijdelijke aanduiding voor verticale tekst 2"/>
          <p:cNvSpPr>
            <a:spLocks noGrp="1"/>
          </p:cNvSpPr>
          <p:nvPr>
            <p:ph type="body" orient="vert" idx="40" hasCustomPrompt="1"/>
          </p:nvPr>
        </p:nvSpPr>
        <p:spPr>
          <a:xfrm>
            <a:off x="5026999" y="5225142"/>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5" name="Tijdelijke aanduiding voor afbeelding 44"/>
          <p:cNvSpPr>
            <a:spLocks noGrp="1"/>
          </p:cNvSpPr>
          <p:nvPr>
            <p:ph type="pic" sz="quarter" idx="41" hasCustomPrompt="1"/>
          </p:nvPr>
        </p:nvSpPr>
        <p:spPr>
          <a:xfrm>
            <a:off x="7357192" y="1179862"/>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6" name="Tijdelijke aanduiding voor afbeelding 45"/>
          <p:cNvSpPr>
            <a:spLocks noGrp="1"/>
          </p:cNvSpPr>
          <p:nvPr>
            <p:ph type="pic" sz="quarter" idx="42" hasCustomPrompt="1"/>
          </p:nvPr>
        </p:nvSpPr>
        <p:spPr>
          <a:xfrm>
            <a:off x="7357192" y="3603747"/>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7" name="Tijdelijke aanduiding voor verticale tekst 2"/>
          <p:cNvSpPr>
            <a:spLocks noGrp="1"/>
          </p:cNvSpPr>
          <p:nvPr>
            <p:ph type="body" orient="vert" idx="43" hasCustomPrompt="1"/>
          </p:nvPr>
        </p:nvSpPr>
        <p:spPr>
          <a:xfrm>
            <a:off x="7357429" y="2801257"/>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8" name="Tijdelijke aanduiding voor verticale tekst 2"/>
          <p:cNvSpPr>
            <a:spLocks noGrp="1"/>
          </p:cNvSpPr>
          <p:nvPr>
            <p:ph type="body" orient="vert" idx="44" hasCustomPrompt="1"/>
          </p:nvPr>
        </p:nvSpPr>
        <p:spPr>
          <a:xfrm>
            <a:off x="7357429" y="5225142"/>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49" name="Tijdelijke aanduiding voor afbeelding 48"/>
          <p:cNvSpPr>
            <a:spLocks noGrp="1"/>
          </p:cNvSpPr>
          <p:nvPr>
            <p:ph type="pic" sz="quarter" idx="45" hasCustomPrompt="1"/>
          </p:nvPr>
        </p:nvSpPr>
        <p:spPr>
          <a:xfrm>
            <a:off x="9687542" y="1179862"/>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50" name="Tijdelijke aanduiding voor afbeelding 49"/>
          <p:cNvSpPr>
            <a:spLocks noGrp="1"/>
          </p:cNvSpPr>
          <p:nvPr>
            <p:ph type="pic" sz="quarter" idx="46" hasCustomPrompt="1"/>
          </p:nvPr>
        </p:nvSpPr>
        <p:spPr>
          <a:xfrm>
            <a:off x="9687542" y="3603747"/>
            <a:ext cx="2137937" cy="2221304"/>
          </a:xfrm>
          <a:prstGeom prst="rect">
            <a:avLst/>
          </a:prstGeom>
          <a:solidFill>
            <a:schemeClr val="bg1">
              <a:lumMod val="95000"/>
            </a:schemeClr>
          </a:solidFill>
          <a:effectLst>
            <a:outerShdw blurRad="50800" dist="38100" dir="5400000" algn="ctr" rotWithShape="0">
              <a:srgbClr val="000000">
                <a:alpha val="20000"/>
              </a:srgbClr>
            </a:outerShdw>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51" name="Tijdelijke aanduiding voor verticale tekst 2"/>
          <p:cNvSpPr>
            <a:spLocks noGrp="1"/>
          </p:cNvSpPr>
          <p:nvPr>
            <p:ph type="body" orient="vert" idx="47" hasCustomPrompt="1"/>
          </p:nvPr>
        </p:nvSpPr>
        <p:spPr>
          <a:xfrm>
            <a:off x="9687860" y="2801257"/>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52" name="Tijdelijke aanduiding voor verticale tekst 2"/>
          <p:cNvSpPr>
            <a:spLocks noGrp="1"/>
          </p:cNvSpPr>
          <p:nvPr>
            <p:ph type="body" orient="vert" idx="48" hasCustomPrompt="1"/>
          </p:nvPr>
        </p:nvSpPr>
        <p:spPr>
          <a:xfrm>
            <a:off x="9687860" y="5225142"/>
            <a:ext cx="2137619" cy="599909"/>
          </a:xfrm>
          <a:solidFill>
            <a:schemeClr val="tx2">
              <a:lumMod val="90000"/>
              <a:lumOff val="10000"/>
              <a:alpha val="90000"/>
            </a:schemeClr>
          </a:solidFill>
        </p:spPr>
        <p:txBody>
          <a:bodyPr vert="horz" anchor="ctr">
            <a:noAutofit/>
          </a:bodyPr>
          <a:lstStyle>
            <a:lvl1pPr marL="0" indent="0" algn="ctr">
              <a:buNone/>
              <a:defRPr sz="1400">
                <a:solidFill>
                  <a:schemeClr val="bg1"/>
                </a:solidFill>
              </a:defRPr>
            </a:lvl1pPr>
          </a:lstStyle>
          <a:p>
            <a:pPr lvl="0"/>
            <a:r>
              <a:rPr lang="nl-NL" dirty="0"/>
              <a:t>Typ hier uw tekst</a:t>
            </a:r>
          </a:p>
        </p:txBody>
      </p:sp>
      <p:grpSp>
        <p:nvGrpSpPr>
          <p:cNvPr id="104" name="Groep 103">
            <a:extLst>
              <a:ext uri="{FF2B5EF4-FFF2-40B4-BE49-F238E27FC236}">
                <a16:creationId xmlns:a16="http://schemas.microsoft.com/office/drawing/2014/main" xmlns="" id="{1E0C6CC2-19DB-46E6-AEF8-7FD357C4564C}"/>
              </a:ext>
            </a:extLst>
          </p:cNvPr>
          <p:cNvGrpSpPr/>
          <p:nvPr userDrawn="1"/>
        </p:nvGrpSpPr>
        <p:grpSpPr>
          <a:xfrm>
            <a:off x="12391603" y="-17883"/>
            <a:ext cx="3183678" cy="5210064"/>
            <a:chOff x="12391603" y="-17883"/>
            <a:chExt cx="3183678" cy="5210064"/>
          </a:xfrm>
        </p:grpSpPr>
        <p:pic>
          <p:nvPicPr>
            <p:cNvPr id="105" name="Afbeelding 104">
              <a:extLst>
                <a:ext uri="{FF2B5EF4-FFF2-40B4-BE49-F238E27FC236}">
                  <a16:creationId xmlns:a16="http://schemas.microsoft.com/office/drawing/2014/main" xmlns="" id="{E0123D1E-CA29-45C9-909C-72D1C418AF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sp>
          <p:nvSpPr>
            <p:cNvPr id="106" name="Rechthoek 105">
              <a:extLst>
                <a:ext uri="{FF2B5EF4-FFF2-40B4-BE49-F238E27FC236}">
                  <a16:creationId xmlns:a16="http://schemas.microsoft.com/office/drawing/2014/main" xmlns="" id="{6E78FCE7-F175-463D-AF54-EEAE35A9CBCA}"/>
                </a:ext>
              </a:extLst>
            </p:cNvPr>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07" name="Ovaal 106">
              <a:extLst>
                <a:ext uri="{FF2B5EF4-FFF2-40B4-BE49-F238E27FC236}">
                  <a16:creationId xmlns:a16="http://schemas.microsoft.com/office/drawing/2014/main" xmlns="" id="{F22C8D3A-1DB2-4CF6-808E-3A5B59CB6D83}"/>
                </a:ext>
              </a:extLst>
            </p:cNvPr>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8" name="Rechte verbindingslijn 107">
              <a:extLst>
                <a:ext uri="{FF2B5EF4-FFF2-40B4-BE49-F238E27FC236}">
                  <a16:creationId xmlns:a16="http://schemas.microsoft.com/office/drawing/2014/main" xmlns="" id="{E744F881-8F86-4191-86E7-7DE4509974D4}"/>
                </a:ext>
              </a:extLst>
            </p:cNvPr>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09" name="Rechte verbindingslijn 108">
              <a:extLst>
                <a:ext uri="{FF2B5EF4-FFF2-40B4-BE49-F238E27FC236}">
                  <a16:creationId xmlns:a16="http://schemas.microsoft.com/office/drawing/2014/main" xmlns="" id="{F90C3423-6582-4C90-A92E-488F9117FBAD}"/>
                </a:ext>
              </a:extLst>
            </p:cNvPr>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10" name="Rechthoek 109">
              <a:extLst>
                <a:ext uri="{FF2B5EF4-FFF2-40B4-BE49-F238E27FC236}">
                  <a16:creationId xmlns:a16="http://schemas.microsoft.com/office/drawing/2014/main" xmlns="" id="{C5D0843C-0B4E-4015-9234-05B811163D11}"/>
                </a:ext>
              </a:extLst>
            </p:cNvPr>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xmlns="" id="{A1D54500-4514-4998-824D-049F03848E84}"/>
                </a:ext>
              </a:extLst>
            </p:cNvPr>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12" name="Ovaal 111">
              <a:extLst>
                <a:ext uri="{FF2B5EF4-FFF2-40B4-BE49-F238E27FC236}">
                  <a16:creationId xmlns:a16="http://schemas.microsoft.com/office/drawing/2014/main" xmlns="" id="{6C2CC2C0-719E-4072-82E7-35A56782C6F0}"/>
                </a:ext>
              </a:extLst>
            </p:cNvPr>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xmlns="" id="{C9594C5E-2B64-48A5-8121-92AC4EA39FA4}"/>
                </a:ext>
              </a:extLst>
            </p:cNvPr>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xmlns="" id="{464EACA4-5959-47E5-96B7-303F92E38F86}"/>
                </a:ext>
              </a:extLst>
            </p:cNvPr>
            <p:cNvGrpSpPr/>
            <p:nvPr userDrawn="1"/>
          </p:nvGrpSpPr>
          <p:grpSpPr>
            <a:xfrm>
              <a:off x="12757284" y="2166624"/>
              <a:ext cx="825500" cy="209550"/>
              <a:chOff x="12757284" y="2166624"/>
              <a:chExt cx="825500" cy="209550"/>
            </a:xfrm>
          </p:grpSpPr>
          <p:sp>
            <p:nvSpPr>
              <p:cNvPr id="151" name="Rechthoek 150">
                <a:extLst>
                  <a:ext uri="{FF2B5EF4-FFF2-40B4-BE49-F238E27FC236}">
                    <a16:creationId xmlns:a16="http://schemas.microsoft.com/office/drawing/2014/main" xmlns="" id="{81877875-32CC-4E99-991A-0CA769630E7F}"/>
                  </a:ext>
                </a:extLst>
              </p:cNvPr>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52" name="Rechte verbindingslijn 151">
                <a:extLst>
                  <a:ext uri="{FF2B5EF4-FFF2-40B4-BE49-F238E27FC236}">
                    <a16:creationId xmlns:a16="http://schemas.microsoft.com/office/drawing/2014/main" xmlns="" id="{28300FFA-FA98-4D5A-8977-26BADD105C19}"/>
                  </a:ext>
                </a:extLst>
              </p:cNvPr>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3" name="Gelijkbenige driehoek 152">
                <a:extLst>
                  <a:ext uri="{FF2B5EF4-FFF2-40B4-BE49-F238E27FC236}">
                    <a16:creationId xmlns:a16="http://schemas.microsoft.com/office/drawing/2014/main" xmlns="" id="{EBA77F2A-1AF8-4939-ACD9-E4D18B9713E2}"/>
                  </a:ext>
                </a:extLst>
              </p:cNvPr>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5" name="Groep 114">
              <a:extLst>
                <a:ext uri="{FF2B5EF4-FFF2-40B4-BE49-F238E27FC236}">
                  <a16:creationId xmlns:a16="http://schemas.microsoft.com/office/drawing/2014/main" xmlns="" id="{D8B77BB4-D2AA-4F6A-B206-BFBCD2C23FE5}"/>
                </a:ext>
              </a:extLst>
            </p:cNvPr>
            <p:cNvGrpSpPr/>
            <p:nvPr userDrawn="1"/>
          </p:nvGrpSpPr>
          <p:grpSpPr>
            <a:xfrm>
              <a:off x="12757284" y="1123743"/>
              <a:ext cx="294789" cy="318834"/>
              <a:chOff x="14466489" y="1001522"/>
              <a:chExt cx="290627" cy="314333"/>
            </a:xfrm>
          </p:grpSpPr>
          <p:sp>
            <p:nvSpPr>
              <p:cNvPr id="145" name="Rechthoek 144">
                <a:extLst>
                  <a:ext uri="{FF2B5EF4-FFF2-40B4-BE49-F238E27FC236}">
                    <a16:creationId xmlns:a16="http://schemas.microsoft.com/office/drawing/2014/main" xmlns="" id="{670EEDAE-F5A7-41F6-9993-91D28F0A9F4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6" name="Ovaal 145">
                <a:extLst>
                  <a:ext uri="{FF2B5EF4-FFF2-40B4-BE49-F238E27FC236}">
                    <a16:creationId xmlns:a16="http://schemas.microsoft.com/office/drawing/2014/main" xmlns="" id="{7F64BA8B-5B44-417C-A46C-48B84D41E4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7" name="Vrije vorm: vorm 146">
                <a:extLst>
                  <a:ext uri="{FF2B5EF4-FFF2-40B4-BE49-F238E27FC236}">
                    <a16:creationId xmlns:a16="http://schemas.microsoft.com/office/drawing/2014/main" xmlns="" id="{AB38CDB7-9B99-4F83-AF8C-717C8207B8C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8" name="Rechthoek: afgeronde hoeken 147">
                <a:extLst>
                  <a:ext uri="{FF2B5EF4-FFF2-40B4-BE49-F238E27FC236}">
                    <a16:creationId xmlns:a16="http://schemas.microsoft.com/office/drawing/2014/main" xmlns="" id="{F407228E-B000-40C6-9A57-BFA7232ACF0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49" name="Rechte verbindingslijn 148">
                <a:extLst>
                  <a:ext uri="{FF2B5EF4-FFF2-40B4-BE49-F238E27FC236}">
                    <a16:creationId xmlns:a16="http://schemas.microsoft.com/office/drawing/2014/main" xmlns="" id="{B66C21FE-E1E3-454F-9786-803C7EA6B31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0" name="Rechte verbindingslijn 149">
                <a:extLst>
                  <a:ext uri="{FF2B5EF4-FFF2-40B4-BE49-F238E27FC236}">
                    <a16:creationId xmlns:a16="http://schemas.microsoft.com/office/drawing/2014/main" xmlns="" id="{46B388D4-1702-43AB-94E0-108087A9F61C}"/>
                  </a:ext>
                </a:extLst>
              </p:cNvPr>
              <p:cNvCxnSpPr>
                <a:cxnSpLocks/>
                <a:stCxn id="14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6" name="Ovaal 115">
              <a:extLst>
                <a:ext uri="{FF2B5EF4-FFF2-40B4-BE49-F238E27FC236}">
                  <a16:creationId xmlns:a16="http://schemas.microsoft.com/office/drawing/2014/main" xmlns="" id="{F39DB916-DA01-440D-A48F-09E0C27FD917}"/>
                </a:ext>
              </a:extLst>
            </p:cNvPr>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7" name="Rechthoek 116">
              <a:extLst>
                <a:ext uri="{FF2B5EF4-FFF2-40B4-BE49-F238E27FC236}">
                  <a16:creationId xmlns:a16="http://schemas.microsoft.com/office/drawing/2014/main" xmlns="" id="{81B109FE-9358-4AD3-8EBB-A25E18406404}"/>
                </a:ext>
              </a:extLst>
            </p:cNvPr>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8" name="Rechte verbindingslijn 117">
              <a:extLst>
                <a:ext uri="{FF2B5EF4-FFF2-40B4-BE49-F238E27FC236}">
                  <a16:creationId xmlns:a16="http://schemas.microsoft.com/office/drawing/2014/main" xmlns="" id="{7FD4005A-DB6D-42AC-B265-2DBA8CD94023}"/>
                </a:ext>
              </a:extLst>
            </p:cNvPr>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19" name="Groep 118">
              <a:extLst>
                <a:ext uri="{FF2B5EF4-FFF2-40B4-BE49-F238E27FC236}">
                  <a16:creationId xmlns:a16="http://schemas.microsoft.com/office/drawing/2014/main" xmlns="" id="{D7E46035-D16E-4B0E-9E2E-142B5973E377}"/>
                </a:ext>
              </a:extLst>
            </p:cNvPr>
            <p:cNvGrpSpPr/>
            <p:nvPr userDrawn="1"/>
          </p:nvGrpSpPr>
          <p:grpSpPr>
            <a:xfrm>
              <a:off x="13717198" y="3515867"/>
              <a:ext cx="1195723" cy="678267"/>
              <a:chOff x="12757284" y="3224292"/>
              <a:chExt cx="1195723" cy="678267"/>
            </a:xfrm>
          </p:grpSpPr>
          <p:sp>
            <p:nvSpPr>
              <p:cNvPr id="124" name="Rechthoek 123">
                <a:extLst>
                  <a:ext uri="{FF2B5EF4-FFF2-40B4-BE49-F238E27FC236}">
                    <a16:creationId xmlns:a16="http://schemas.microsoft.com/office/drawing/2014/main" xmlns="" id="{B6D2D40A-87B8-462A-B9D3-49720EDA42A5}"/>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5" name="Rechthoek 124">
                <a:extLst>
                  <a:ext uri="{FF2B5EF4-FFF2-40B4-BE49-F238E27FC236}">
                    <a16:creationId xmlns:a16="http://schemas.microsoft.com/office/drawing/2014/main" xmlns="" id="{561BF64D-F188-492E-B4EC-2578D4484120}"/>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26" name="Groep 125">
                <a:extLst>
                  <a:ext uri="{FF2B5EF4-FFF2-40B4-BE49-F238E27FC236}">
                    <a16:creationId xmlns:a16="http://schemas.microsoft.com/office/drawing/2014/main" xmlns="" id="{86A829C4-CD2E-469C-A84B-25D97DDEF697}"/>
                  </a:ext>
                </a:extLst>
              </p:cNvPr>
              <p:cNvGrpSpPr/>
              <p:nvPr userDrawn="1"/>
            </p:nvGrpSpPr>
            <p:grpSpPr>
              <a:xfrm>
                <a:off x="12839234" y="3289794"/>
                <a:ext cx="155951" cy="131922"/>
                <a:chOff x="12968836" y="3354170"/>
                <a:chExt cx="404806" cy="342433"/>
              </a:xfrm>
            </p:grpSpPr>
            <p:sp>
              <p:nvSpPr>
                <p:cNvPr id="139" name="Rechthoek: afgeronde hoeken 138">
                  <a:extLst>
                    <a:ext uri="{FF2B5EF4-FFF2-40B4-BE49-F238E27FC236}">
                      <a16:creationId xmlns:a16="http://schemas.microsoft.com/office/drawing/2014/main" xmlns="" id="{A15F658F-322A-4083-B9BE-EA17A45E044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0" name="Rechthoek 139">
                  <a:extLst>
                    <a:ext uri="{FF2B5EF4-FFF2-40B4-BE49-F238E27FC236}">
                      <a16:creationId xmlns:a16="http://schemas.microsoft.com/office/drawing/2014/main" xmlns="" id="{43C759B2-3B6C-441B-B00D-E723B65CA67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1" name="Rechthoek 140">
                  <a:extLst>
                    <a:ext uri="{FF2B5EF4-FFF2-40B4-BE49-F238E27FC236}">
                      <a16:creationId xmlns:a16="http://schemas.microsoft.com/office/drawing/2014/main" xmlns="" id="{EA5EEF62-02E8-4929-946D-BF49F9BDCEC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2" name="Rechthoek 141">
                  <a:extLst>
                    <a:ext uri="{FF2B5EF4-FFF2-40B4-BE49-F238E27FC236}">
                      <a16:creationId xmlns:a16="http://schemas.microsoft.com/office/drawing/2014/main" xmlns="" id="{87624029-FBF2-47A2-A749-7AE88F3DEC8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3" name="Rechthoek 142">
                  <a:extLst>
                    <a:ext uri="{FF2B5EF4-FFF2-40B4-BE49-F238E27FC236}">
                      <a16:creationId xmlns:a16="http://schemas.microsoft.com/office/drawing/2014/main" xmlns="" id="{72951251-0717-4CCC-A655-125D0E2B8B3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4" name="Rechthoek 143">
                  <a:extLst>
                    <a:ext uri="{FF2B5EF4-FFF2-40B4-BE49-F238E27FC236}">
                      <a16:creationId xmlns:a16="http://schemas.microsoft.com/office/drawing/2014/main" xmlns="" id="{DD0328FA-BE13-4E58-859F-EE7190419DD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27" name="Groep 126">
                <a:extLst>
                  <a:ext uri="{FF2B5EF4-FFF2-40B4-BE49-F238E27FC236}">
                    <a16:creationId xmlns:a16="http://schemas.microsoft.com/office/drawing/2014/main" xmlns="" id="{E539A306-B6D3-4476-8058-BA718F09FF31}"/>
                  </a:ext>
                </a:extLst>
              </p:cNvPr>
              <p:cNvGrpSpPr/>
              <p:nvPr userDrawn="1"/>
            </p:nvGrpSpPr>
            <p:grpSpPr>
              <a:xfrm>
                <a:off x="12819679" y="3589117"/>
                <a:ext cx="166739" cy="218963"/>
                <a:chOff x="12940828" y="3950597"/>
                <a:chExt cx="432813" cy="568367"/>
              </a:xfrm>
            </p:grpSpPr>
            <p:grpSp>
              <p:nvGrpSpPr>
                <p:cNvPr id="131" name="Groep 130">
                  <a:extLst>
                    <a:ext uri="{FF2B5EF4-FFF2-40B4-BE49-F238E27FC236}">
                      <a16:creationId xmlns:a16="http://schemas.microsoft.com/office/drawing/2014/main" xmlns="" id="{2AE25E84-F249-4A8F-962E-D975FA817EFA}"/>
                    </a:ext>
                  </a:extLst>
                </p:cNvPr>
                <p:cNvGrpSpPr/>
                <p:nvPr userDrawn="1"/>
              </p:nvGrpSpPr>
              <p:grpSpPr>
                <a:xfrm>
                  <a:off x="13000382" y="4006891"/>
                  <a:ext cx="373259" cy="315747"/>
                  <a:chOff x="12968836" y="3354170"/>
                  <a:chExt cx="404806" cy="342433"/>
                </a:xfrm>
              </p:grpSpPr>
              <p:sp>
                <p:nvSpPr>
                  <p:cNvPr id="133" name="Rechthoek: afgeronde hoeken 132">
                    <a:extLst>
                      <a:ext uri="{FF2B5EF4-FFF2-40B4-BE49-F238E27FC236}">
                        <a16:creationId xmlns:a16="http://schemas.microsoft.com/office/drawing/2014/main" xmlns="" id="{3E7BFC05-1DDB-4AC5-9E15-3FA64A4B25E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4" name="Rechthoek 133">
                    <a:extLst>
                      <a:ext uri="{FF2B5EF4-FFF2-40B4-BE49-F238E27FC236}">
                        <a16:creationId xmlns:a16="http://schemas.microsoft.com/office/drawing/2014/main" xmlns="" id="{C8D2042C-8CB2-4C1C-A187-8267231430E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5" name="Rechthoek 134">
                    <a:extLst>
                      <a:ext uri="{FF2B5EF4-FFF2-40B4-BE49-F238E27FC236}">
                        <a16:creationId xmlns:a16="http://schemas.microsoft.com/office/drawing/2014/main" xmlns="" id="{1740C2E7-8329-4051-A535-F5BB0A9B488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6" name="Rechthoek 135">
                    <a:extLst>
                      <a:ext uri="{FF2B5EF4-FFF2-40B4-BE49-F238E27FC236}">
                        <a16:creationId xmlns:a16="http://schemas.microsoft.com/office/drawing/2014/main" xmlns="" id="{599C96F6-E316-48EA-8380-07450BD89ED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Rechthoek 136">
                    <a:extLst>
                      <a:ext uri="{FF2B5EF4-FFF2-40B4-BE49-F238E27FC236}">
                        <a16:creationId xmlns:a16="http://schemas.microsoft.com/office/drawing/2014/main" xmlns="" id="{16004FEF-9B06-44B9-B46D-2AD360DD114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137">
                    <a:extLst>
                      <a:ext uri="{FF2B5EF4-FFF2-40B4-BE49-F238E27FC236}">
                        <a16:creationId xmlns:a16="http://schemas.microsoft.com/office/drawing/2014/main" xmlns="" id="{86196B6E-D6C9-40C8-94DE-A13899365F1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32" name="Boog 131">
                  <a:extLst>
                    <a:ext uri="{FF2B5EF4-FFF2-40B4-BE49-F238E27FC236}">
                      <a16:creationId xmlns:a16="http://schemas.microsoft.com/office/drawing/2014/main" xmlns="" id="{D36886EC-DA84-48DF-AC07-6E1041BC614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28" name="Tekstvak 127">
                <a:extLst>
                  <a:ext uri="{FF2B5EF4-FFF2-40B4-BE49-F238E27FC236}">
                    <a16:creationId xmlns:a16="http://schemas.microsoft.com/office/drawing/2014/main" xmlns="" id="{0B5BF3EF-56BE-4AB9-988E-7ADB2A1667E1}"/>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29" name="Tekstvak 128">
                <a:extLst>
                  <a:ext uri="{FF2B5EF4-FFF2-40B4-BE49-F238E27FC236}">
                    <a16:creationId xmlns:a16="http://schemas.microsoft.com/office/drawing/2014/main" xmlns="" id="{0C8060E8-1B60-42CE-9B7C-B38C0E1984DB}"/>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30" name="Picture 3">
                <a:extLst>
                  <a:ext uri="{FF2B5EF4-FFF2-40B4-BE49-F238E27FC236}">
                    <a16:creationId xmlns:a16="http://schemas.microsoft.com/office/drawing/2014/main" xmlns="" id="{64D0B05B-0308-4D30-A750-D85378FF929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0" name="Meer informatie">
              <a:extLst>
                <a:ext uri="{FF2B5EF4-FFF2-40B4-BE49-F238E27FC236}">
                  <a16:creationId xmlns:a16="http://schemas.microsoft.com/office/drawing/2014/main" xmlns="" id="{642A6EA6-024D-4406-A2B2-956A41AB2BEC}"/>
                </a:ext>
              </a:extLst>
            </p:cNvPr>
            <p:cNvGrpSpPr/>
            <p:nvPr userDrawn="1"/>
          </p:nvGrpSpPr>
          <p:grpSpPr>
            <a:xfrm>
              <a:off x="12396764" y="4408908"/>
              <a:ext cx="3178515" cy="783273"/>
              <a:chOff x="-3741486" y="3359148"/>
              <a:chExt cx="3178515" cy="783273"/>
            </a:xfrm>
          </p:grpSpPr>
          <p:sp>
            <p:nvSpPr>
              <p:cNvPr id="121" name="Freeform 101">
                <a:extLst>
                  <a:ext uri="{FF2B5EF4-FFF2-40B4-BE49-F238E27FC236}">
                    <a16:creationId xmlns:a16="http://schemas.microsoft.com/office/drawing/2014/main" xmlns="" id="{041163F3-DDE7-4A3F-B6F9-C686C32AC424}"/>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22" name="Rechthoek 121">
                <a:extLst>
                  <a:ext uri="{FF2B5EF4-FFF2-40B4-BE49-F238E27FC236}">
                    <a16:creationId xmlns:a16="http://schemas.microsoft.com/office/drawing/2014/main" xmlns="" id="{469615A6-F34D-4428-B408-2E485E2CAE62}"/>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3" name="Rechte verbindingslijn 122">
                <a:extLst>
                  <a:ext uri="{FF2B5EF4-FFF2-40B4-BE49-F238E27FC236}">
                    <a16:creationId xmlns:a16="http://schemas.microsoft.com/office/drawing/2014/main" xmlns="" id="{1E58E517-1682-403D-9CF1-CC229544DD8F}"/>
                  </a:ext>
                </a:extLst>
              </p:cNvPr>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79047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4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4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0-#ppt_w/2"/>
                                          </p:val>
                                        </p:tav>
                                        <p:tav tm="100000">
                                          <p:val>
                                            <p:strVal val="#ppt_x"/>
                                          </p:val>
                                        </p:tav>
                                      </p:tavLst>
                                    </p:anim>
                                    <p:anim calcmode="lin" valueType="num">
                                      <p:cBhvr additive="base">
                                        <p:cTn id="16" dur="75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50" fill="hold"/>
                                        <p:tgtEl>
                                          <p:spTgt spid="39"/>
                                        </p:tgtEl>
                                        <p:attrNameLst>
                                          <p:attrName>ppt_x</p:attrName>
                                        </p:attrNameLst>
                                      </p:cBhvr>
                                      <p:tavLst>
                                        <p:tav tm="0">
                                          <p:val>
                                            <p:strVal val="0-#ppt_w/2"/>
                                          </p:val>
                                        </p:tav>
                                        <p:tav tm="100000">
                                          <p:val>
                                            <p:strVal val="#ppt_x"/>
                                          </p:val>
                                        </p:tav>
                                      </p:tavLst>
                                    </p:anim>
                                    <p:anim calcmode="lin" valueType="num">
                                      <p:cBhvr additive="base">
                                        <p:cTn id="20" dur="75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750" fill="hold"/>
                                        <p:tgtEl>
                                          <p:spTgt spid="41"/>
                                        </p:tgtEl>
                                        <p:attrNameLst>
                                          <p:attrName>ppt_x</p:attrName>
                                        </p:attrNameLst>
                                      </p:cBhvr>
                                      <p:tavLst>
                                        <p:tav tm="0">
                                          <p:val>
                                            <p:strVal val="0-#ppt_w/2"/>
                                          </p:val>
                                        </p:tav>
                                        <p:tav tm="100000">
                                          <p:val>
                                            <p:strVal val="#ppt_x"/>
                                          </p:val>
                                        </p:tav>
                                      </p:tavLst>
                                    </p:anim>
                                    <p:anim calcmode="lin" valueType="num">
                                      <p:cBhvr additive="base">
                                        <p:cTn id="24" dur="75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750" fill="hold"/>
                                        <p:tgtEl>
                                          <p:spTgt spid="43"/>
                                        </p:tgtEl>
                                        <p:attrNameLst>
                                          <p:attrName>ppt_x</p:attrName>
                                        </p:attrNameLst>
                                      </p:cBhvr>
                                      <p:tavLst>
                                        <p:tav tm="0">
                                          <p:val>
                                            <p:strVal val="0-#ppt_w/2"/>
                                          </p:val>
                                        </p:tav>
                                        <p:tav tm="100000">
                                          <p:val>
                                            <p:strVal val="#ppt_x"/>
                                          </p:val>
                                        </p:tav>
                                      </p:tavLst>
                                    </p:anim>
                                    <p:anim calcmode="lin" valueType="num">
                                      <p:cBhvr additive="base">
                                        <p:cTn id="28" dur="75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750" fill="hold"/>
                                        <p:tgtEl>
                                          <p:spTgt spid="45"/>
                                        </p:tgtEl>
                                        <p:attrNameLst>
                                          <p:attrName>ppt_x</p:attrName>
                                        </p:attrNameLst>
                                      </p:cBhvr>
                                      <p:tavLst>
                                        <p:tav tm="0">
                                          <p:val>
                                            <p:strVal val="0-#ppt_w/2"/>
                                          </p:val>
                                        </p:tav>
                                        <p:tav tm="100000">
                                          <p:val>
                                            <p:strVal val="#ppt_x"/>
                                          </p:val>
                                        </p:tav>
                                      </p:tavLst>
                                    </p:anim>
                                    <p:anim calcmode="lin" valueType="num">
                                      <p:cBhvr additive="base">
                                        <p:cTn id="32" dur="75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750" fill="hold"/>
                                        <p:tgtEl>
                                          <p:spTgt spid="47"/>
                                        </p:tgtEl>
                                        <p:attrNameLst>
                                          <p:attrName>ppt_x</p:attrName>
                                        </p:attrNameLst>
                                      </p:cBhvr>
                                      <p:tavLst>
                                        <p:tav tm="0">
                                          <p:val>
                                            <p:strVal val="0-#ppt_w/2"/>
                                          </p:val>
                                        </p:tav>
                                        <p:tav tm="100000">
                                          <p:val>
                                            <p:strVal val="#ppt_x"/>
                                          </p:val>
                                        </p:tav>
                                      </p:tavLst>
                                    </p:anim>
                                    <p:anim calcmode="lin" valueType="num">
                                      <p:cBhvr additive="base">
                                        <p:cTn id="36" dur="75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750" fill="hold"/>
                                        <p:tgtEl>
                                          <p:spTgt spid="49"/>
                                        </p:tgtEl>
                                        <p:attrNameLst>
                                          <p:attrName>ppt_x</p:attrName>
                                        </p:attrNameLst>
                                      </p:cBhvr>
                                      <p:tavLst>
                                        <p:tav tm="0">
                                          <p:val>
                                            <p:strVal val="0-#ppt_w/2"/>
                                          </p:val>
                                        </p:tav>
                                        <p:tav tm="100000">
                                          <p:val>
                                            <p:strVal val="#ppt_x"/>
                                          </p:val>
                                        </p:tav>
                                      </p:tavLst>
                                    </p:anim>
                                    <p:anim calcmode="lin" valueType="num">
                                      <p:cBhvr additive="base">
                                        <p:cTn id="40" dur="750" fill="hold"/>
                                        <p:tgtEl>
                                          <p:spTgt spid="49"/>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750" fill="hold"/>
                                        <p:tgtEl>
                                          <p:spTgt spid="51"/>
                                        </p:tgtEl>
                                        <p:attrNameLst>
                                          <p:attrName>ppt_x</p:attrName>
                                        </p:attrNameLst>
                                      </p:cBhvr>
                                      <p:tavLst>
                                        <p:tav tm="0">
                                          <p:val>
                                            <p:strVal val="0-#ppt_w/2"/>
                                          </p:val>
                                        </p:tav>
                                        <p:tav tm="100000">
                                          <p:val>
                                            <p:strVal val="#ppt_x"/>
                                          </p:val>
                                        </p:tav>
                                      </p:tavLst>
                                    </p:anim>
                                    <p:anim calcmode="lin" valueType="num">
                                      <p:cBhvr additive="base">
                                        <p:cTn id="44" dur="75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750" fill="hold"/>
                                        <p:tgtEl>
                                          <p:spTgt spid="33"/>
                                        </p:tgtEl>
                                        <p:attrNameLst>
                                          <p:attrName>ppt_x</p:attrName>
                                        </p:attrNameLst>
                                      </p:cBhvr>
                                      <p:tavLst>
                                        <p:tav tm="0">
                                          <p:val>
                                            <p:strVal val="1+#ppt_w/2"/>
                                          </p:val>
                                        </p:tav>
                                        <p:tav tm="100000">
                                          <p:val>
                                            <p:strVal val="#ppt_x"/>
                                          </p:val>
                                        </p:tav>
                                      </p:tavLst>
                                    </p:anim>
                                    <p:anim calcmode="lin" valueType="num">
                                      <p:cBhvr additive="base">
                                        <p:cTn id="48" dur="75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750" fill="hold"/>
                                        <p:tgtEl>
                                          <p:spTgt spid="35"/>
                                        </p:tgtEl>
                                        <p:attrNameLst>
                                          <p:attrName>ppt_x</p:attrName>
                                        </p:attrNameLst>
                                      </p:cBhvr>
                                      <p:tavLst>
                                        <p:tav tm="0">
                                          <p:val>
                                            <p:strVal val="1+#ppt_w/2"/>
                                          </p:val>
                                        </p:tav>
                                        <p:tav tm="100000">
                                          <p:val>
                                            <p:strVal val="#ppt_x"/>
                                          </p:val>
                                        </p:tav>
                                      </p:tavLst>
                                    </p:anim>
                                    <p:anim calcmode="lin" valueType="num">
                                      <p:cBhvr additive="base">
                                        <p:cTn id="52" dur="75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750" fill="hold"/>
                                        <p:tgtEl>
                                          <p:spTgt spid="38"/>
                                        </p:tgtEl>
                                        <p:attrNameLst>
                                          <p:attrName>ppt_x</p:attrName>
                                        </p:attrNameLst>
                                      </p:cBhvr>
                                      <p:tavLst>
                                        <p:tav tm="0">
                                          <p:val>
                                            <p:strVal val="1+#ppt_w/2"/>
                                          </p:val>
                                        </p:tav>
                                        <p:tav tm="100000">
                                          <p:val>
                                            <p:strVal val="#ppt_x"/>
                                          </p:val>
                                        </p:tav>
                                      </p:tavLst>
                                    </p:anim>
                                    <p:anim calcmode="lin" valueType="num">
                                      <p:cBhvr additive="base">
                                        <p:cTn id="56" dur="75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750" fill="hold"/>
                                        <p:tgtEl>
                                          <p:spTgt spid="40"/>
                                        </p:tgtEl>
                                        <p:attrNameLst>
                                          <p:attrName>ppt_x</p:attrName>
                                        </p:attrNameLst>
                                      </p:cBhvr>
                                      <p:tavLst>
                                        <p:tav tm="0">
                                          <p:val>
                                            <p:strVal val="1+#ppt_w/2"/>
                                          </p:val>
                                        </p:tav>
                                        <p:tav tm="100000">
                                          <p:val>
                                            <p:strVal val="#ppt_x"/>
                                          </p:val>
                                        </p:tav>
                                      </p:tavLst>
                                    </p:anim>
                                    <p:anim calcmode="lin" valueType="num">
                                      <p:cBhvr additive="base">
                                        <p:cTn id="60" dur="750" fill="hold"/>
                                        <p:tgtEl>
                                          <p:spTgt spid="40"/>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750" fill="hold"/>
                                        <p:tgtEl>
                                          <p:spTgt spid="42"/>
                                        </p:tgtEl>
                                        <p:attrNameLst>
                                          <p:attrName>ppt_x</p:attrName>
                                        </p:attrNameLst>
                                      </p:cBhvr>
                                      <p:tavLst>
                                        <p:tav tm="0">
                                          <p:val>
                                            <p:strVal val="1+#ppt_w/2"/>
                                          </p:val>
                                        </p:tav>
                                        <p:tav tm="100000">
                                          <p:val>
                                            <p:strVal val="#ppt_x"/>
                                          </p:val>
                                        </p:tav>
                                      </p:tavLst>
                                    </p:anim>
                                    <p:anim calcmode="lin" valueType="num">
                                      <p:cBhvr additive="base">
                                        <p:cTn id="64" dur="750" fill="hold"/>
                                        <p:tgtEl>
                                          <p:spTgt spid="42"/>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0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750" fill="hold"/>
                                        <p:tgtEl>
                                          <p:spTgt spid="44"/>
                                        </p:tgtEl>
                                        <p:attrNameLst>
                                          <p:attrName>ppt_x</p:attrName>
                                        </p:attrNameLst>
                                      </p:cBhvr>
                                      <p:tavLst>
                                        <p:tav tm="0">
                                          <p:val>
                                            <p:strVal val="1+#ppt_w/2"/>
                                          </p:val>
                                        </p:tav>
                                        <p:tav tm="100000">
                                          <p:val>
                                            <p:strVal val="#ppt_x"/>
                                          </p:val>
                                        </p:tav>
                                      </p:tavLst>
                                    </p:anim>
                                    <p:anim calcmode="lin" valueType="num">
                                      <p:cBhvr additive="base">
                                        <p:cTn id="68" dur="75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30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750" fill="hold"/>
                                        <p:tgtEl>
                                          <p:spTgt spid="46"/>
                                        </p:tgtEl>
                                        <p:attrNameLst>
                                          <p:attrName>ppt_x</p:attrName>
                                        </p:attrNameLst>
                                      </p:cBhvr>
                                      <p:tavLst>
                                        <p:tav tm="0">
                                          <p:val>
                                            <p:strVal val="1+#ppt_w/2"/>
                                          </p:val>
                                        </p:tav>
                                        <p:tav tm="100000">
                                          <p:val>
                                            <p:strVal val="#ppt_x"/>
                                          </p:val>
                                        </p:tav>
                                      </p:tavLst>
                                    </p:anim>
                                    <p:anim calcmode="lin" valueType="num">
                                      <p:cBhvr additive="base">
                                        <p:cTn id="72" dur="75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30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750" fill="hold"/>
                                        <p:tgtEl>
                                          <p:spTgt spid="48"/>
                                        </p:tgtEl>
                                        <p:attrNameLst>
                                          <p:attrName>ppt_x</p:attrName>
                                        </p:attrNameLst>
                                      </p:cBhvr>
                                      <p:tavLst>
                                        <p:tav tm="0">
                                          <p:val>
                                            <p:strVal val="1+#ppt_w/2"/>
                                          </p:val>
                                        </p:tav>
                                        <p:tav tm="100000">
                                          <p:val>
                                            <p:strVal val="#ppt_x"/>
                                          </p:val>
                                        </p:tav>
                                      </p:tavLst>
                                    </p:anim>
                                    <p:anim calcmode="lin" valueType="num">
                                      <p:cBhvr additive="base">
                                        <p:cTn id="76" dur="750" fill="hold"/>
                                        <p:tgtEl>
                                          <p:spTgt spid="48"/>
                                        </p:tgtEl>
                                        <p:attrNameLst>
                                          <p:attrName>ppt_y</p:attrName>
                                        </p:attrNameLst>
                                      </p:cBhvr>
                                      <p:tavLst>
                                        <p:tav tm="0">
                                          <p:val>
                                            <p:strVal val="#ppt_y"/>
                                          </p:val>
                                        </p:tav>
                                        <p:tav tm="100000">
                                          <p:val>
                                            <p:strVal val="#ppt_y"/>
                                          </p:val>
                                        </p:tav>
                                      </p:tavLst>
                                    </p:anim>
                                  </p:childTnLst>
                                </p:cTn>
                              </p:par>
                              <p:par>
                                <p:cTn id="77" presetID="2" presetClass="entr" presetSubtype="2" decel="100000" fill="hold" grpId="0" nodeType="withEffect">
                                  <p:stCondLst>
                                    <p:cond delay="40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750" fill="hold"/>
                                        <p:tgtEl>
                                          <p:spTgt spid="50"/>
                                        </p:tgtEl>
                                        <p:attrNameLst>
                                          <p:attrName>ppt_x</p:attrName>
                                        </p:attrNameLst>
                                      </p:cBhvr>
                                      <p:tavLst>
                                        <p:tav tm="0">
                                          <p:val>
                                            <p:strVal val="1+#ppt_w/2"/>
                                          </p:val>
                                        </p:tav>
                                        <p:tav tm="100000">
                                          <p:val>
                                            <p:strVal val="#ppt_x"/>
                                          </p:val>
                                        </p:tav>
                                      </p:tavLst>
                                    </p:anim>
                                    <p:anim calcmode="lin" valueType="num">
                                      <p:cBhvr additive="base">
                                        <p:cTn id="80" dur="750" fill="hold"/>
                                        <p:tgtEl>
                                          <p:spTgt spid="50"/>
                                        </p:tgtEl>
                                        <p:attrNameLst>
                                          <p:attrName>ppt_y</p:attrName>
                                        </p:attrNameLst>
                                      </p:cBhvr>
                                      <p:tavLst>
                                        <p:tav tm="0">
                                          <p:val>
                                            <p:strVal val="#ppt_y"/>
                                          </p:val>
                                        </p:tav>
                                        <p:tav tm="100000">
                                          <p:val>
                                            <p:strVal val="#ppt_y"/>
                                          </p:val>
                                        </p:tav>
                                      </p:tavLst>
                                    </p:anim>
                                  </p:childTnLst>
                                </p:cTn>
                              </p:par>
                              <p:par>
                                <p:cTn id="81" presetID="2" presetClass="entr" presetSubtype="2" decel="100000" fill="hold" grpId="0" nodeType="withEffect">
                                  <p:stCondLst>
                                    <p:cond delay="4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750" fill="hold"/>
                                        <p:tgtEl>
                                          <p:spTgt spid="52"/>
                                        </p:tgtEl>
                                        <p:attrNameLst>
                                          <p:attrName>ppt_x</p:attrName>
                                        </p:attrNameLst>
                                      </p:cBhvr>
                                      <p:tavLst>
                                        <p:tav tm="0">
                                          <p:val>
                                            <p:strVal val="1+#ppt_w/2"/>
                                          </p:val>
                                        </p:tav>
                                        <p:tav tm="100000">
                                          <p:val>
                                            <p:strVal val="#ppt_x"/>
                                          </p:val>
                                        </p:tav>
                                      </p:tavLst>
                                    </p:anim>
                                    <p:anim calcmode="lin" valueType="num">
                                      <p:cBhvr additive="base">
                                        <p:cTn id="84" dur="75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tmplLst>
          <p:tmpl>
            <p:tnLst>
              <p:par>
                <p:cTn presetID="2" presetClass="entr" presetSubtype="8" decel="100000" fill="hold" nodeType="withEffect">
                  <p:stCondLst>
                    <p:cond delay="4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0-#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tmplLst>
          <p:tmpl>
            <p:tnLst>
              <p:par>
                <p:cTn presetID="2" presetClass="entr" presetSubtype="2"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1+#ppt_w/2"/>
                          </p:val>
                        </p:tav>
                        <p:tav tm="100000">
                          <p:val>
                            <p:strVal val="#ppt_x"/>
                          </p:val>
                        </p:tav>
                      </p:tavLst>
                    </p:anim>
                    <p:anim calcmode="lin" valueType="num">
                      <p:cBhvr additive="base">
                        <p:cTn dur="750" fill="hold"/>
                        <p:tgtEl>
                          <p:spTgt spid="35"/>
                        </p:tgtEl>
                        <p:attrNameLst>
                          <p:attrName>ppt_y</p:attrName>
                        </p:attrNameLst>
                      </p:cBhvr>
                      <p:tavLst>
                        <p:tav tm="0">
                          <p:val>
                            <p:strVal val="#ppt_y"/>
                          </p:val>
                        </p:tav>
                        <p:tav tm="100000">
                          <p:val>
                            <p:strVal val="#ppt_y"/>
                          </p:val>
                        </p:tav>
                      </p:tavLst>
                    </p:anim>
                  </p:childTnLst>
                </p:cTn>
              </p:par>
            </p:tnLst>
          </p:tmpl>
        </p:tmplLst>
      </p:bldP>
      <p:bldP spid="37" grpId="0" animBg="1"/>
      <p:bldP spid="38" grpId="0" animBg="1"/>
      <p:bldP spid="39" grpId="0" animBg="1">
        <p:tmplLst>
          <p:tmpl>
            <p:tnLst>
              <p:par>
                <p:cTn presetID="2" presetClass="entr" presetSubtype="8" decel="100000" fill="hold" nodeType="withEffect">
                  <p:stCondLst>
                    <p:cond delay="3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0-#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tmplLst>
          <p:tmpl>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animBg="1"/>
      <p:bldP spid="42" grpId="0" animBg="1"/>
      <p:bldP spid="43" grpId="0" animBg="1">
        <p:tmplLst>
          <p:tmpl>
            <p:tnLst>
              <p:par>
                <p:cTn presetID="2" presetClass="entr" presetSubtype="8"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0-#ppt_w/2"/>
                          </p:val>
                        </p:tav>
                        <p:tav tm="100000">
                          <p:val>
                            <p:strVal val="#ppt_x"/>
                          </p:val>
                        </p:tav>
                      </p:tavLst>
                    </p:anim>
                    <p:anim calcmode="lin" valueType="num">
                      <p:cBhvr additive="base">
                        <p:cTn dur="75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tmplLst>
          <p:tmpl>
            <p:tnLst>
              <p:par>
                <p:cTn presetID="2" presetClass="entr" presetSubtype="2" decel="10000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46" grpId="0" animBg="1"/>
      <p:bldP spid="47" grpId="0" animBg="1">
        <p:tmplLst>
          <p:tmpl>
            <p:tnLst>
              <p:par>
                <p:cTn presetID="2" presetClass="entr" presetSubtype="8" decel="10000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0-#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tmplLst>
          <p:tmpl>
            <p:tnLst>
              <p:par>
                <p:cTn presetID="2" presetClass="entr" presetSubtype="2" decel="100000" fill="hold" nodeType="withEffect">
                  <p:stCondLst>
                    <p:cond delay="3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1+#ppt_w/2"/>
                          </p:val>
                        </p:tav>
                        <p:tav tm="100000">
                          <p:val>
                            <p:strVal val="#ppt_x"/>
                          </p:val>
                        </p:tav>
                      </p:tavLst>
                    </p:anim>
                    <p:anim calcmode="lin" valueType="num">
                      <p:cBhvr additive="base">
                        <p:cTn dur="75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animBg="1"/>
      <p:bldP spid="51" grpId="0" animBg="1">
        <p:tmplLst>
          <p:tmpl>
            <p:tnLst>
              <p:par>
                <p:cTn presetID="2" presetClass="entr" presetSubtype="8"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750" fill="hold"/>
                        <p:tgtEl>
                          <p:spTgt spid="51"/>
                        </p:tgtEl>
                        <p:attrNameLst>
                          <p:attrName>ppt_x</p:attrName>
                        </p:attrNameLst>
                      </p:cBhvr>
                      <p:tavLst>
                        <p:tav tm="0">
                          <p:val>
                            <p:strVal val="0-#ppt_w/2"/>
                          </p:val>
                        </p:tav>
                        <p:tav tm="100000">
                          <p:val>
                            <p:strVal val="#ppt_x"/>
                          </p:val>
                        </p:tav>
                      </p:tavLst>
                    </p:anim>
                    <p:anim calcmode="lin" valueType="num">
                      <p:cBhvr additive="base">
                        <p:cTn dur="750" fill="hold"/>
                        <p:tgtEl>
                          <p:spTgt spid="51"/>
                        </p:tgtEl>
                        <p:attrNameLst>
                          <p:attrName>ppt_y</p:attrName>
                        </p:attrNameLst>
                      </p:cBhvr>
                      <p:tavLst>
                        <p:tav tm="0">
                          <p:val>
                            <p:strVal val="#ppt_y"/>
                          </p:val>
                        </p:tav>
                        <p:tav tm="100000">
                          <p:val>
                            <p:strVal val="#ppt_y"/>
                          </p:val>
                        </p:tav>
                      </p:tavLst>
                    </p:anim>
                  </p:childTnLst>
                </p:cTn>
              </p:par>
            </p:tnLst>
          </p:tmpl>
        </p:tmplLst>
      </p:bldP>
      <p:bldP spid="52" grpId="0" animBg="1">
        <p:tmplLst>
          <p:tmpl>
            <p:tnLst>
              <p:par>
                <p:cTn presetID="2" presetClass="entr" presetSubtype="2" decel="100000" fill="hold" nodeType="withEffect">
                  <p:stCondLst>
                    <p:cond delay="4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750" fill="hold"/>
                        <p:tgtEl>
                          <p:spTgt spid="52"/>
                        </p:tgtEl>
                        <p:attrNameLst>
                          <p:attrName>ppt_x</p:attrName>
                        </p:attrNameLst>
                      </p:cBhvr>
                      <p:tavLst>
                        <p:tav tm="0">
                          <p:val>
                            <p:strVal val="1+#ppt_w/2"/>
                          </p:val>
                        </p:tav>
                        <p:tav tm="100000">
                          <p:val>
                            <p:strVal val="#ppt_x"/>
                          </p:val>
                        </p:tav>
                      </p:tavLst>
                    </p:anim>
                    <p:anim calcmode="lin" valueType="num">
                      <p:cBhvr additive="base">
                        <p:cTn dur="750" fill="hold"/>
                        <p:tgtEl>
                          <p:spTgt spid="5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rectieled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directieleden</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
        <p:nvSpPr>
          <p:cNvPr id="99" name="Tijdelijke aanduiding voor verticale tekst 2"/>
          <p:cNvSpPr>
            <a:spLocks noGrp="1"/>
          </p:cNvSpPr>
          <p:nvPr>
            <p:ph type="body" orient="vert" idx="1" hasCustomPrompt="1"/>
          </p:nvPr>
        </p:nvSpPr>
        <p:spPr>
          <a:xfrm>
            <a:off x="366139" y="1174530"/>
            <a:ext cx="972000" cy="1414800"/>
          </a:xfrm>
          <a:solidFill>
            <a:schemeClr val="tx2"/>
          </a:solidFill>
          <a:effectLst>
            <a:outerShdw blurRad="50800" dist="38100" dir="5400000" algn="ctr" rotWithShape="0">
              <a:srgbClr val="000000">
                <a:alpha val="20000"/>
              </a:srgbClr>
            </a:outerShdw>
          </a:effectLst>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110" name="Tijdelijke aanduiding voor verticale tekst 2"/>
          <p:cNvSpPr>
            <a:spLocks noGrp="1"/>
          </p:cNvSpPr>
          <p:nvPr>
            <p:ph type="body" orient="vert" idx="15" hasCustomPrompt="1"/>
          </p:nvPr>
        </p:nvSpPr>
        <p:spPr>
          <a:xfrm>
            <a:off x="2664839" y="1174530"/>
            <a:ext cx="972000" cy="1414800"/>
          </a:xfrm>
          <a:solidFill>
            <a:schemeClr val="tx2"/>
          </a:solidFill>
          <a:effectLst>
            <a:outerShdw blurRad="50800" dist="38100" dir="5400000" algn="ctr" rotWithShape="0">
              <a:srgbClr val="000000">
                <a:alpha val="20000"/>
              </a:srgbClr>
            </a:outerShdw>
          </a:effectLst>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111" name="Tijdelijke aanduiding voor verticale tekst 2"/>
          <p:cNvSpPr>
            <a:spLocks noGrp="1"/>
          </p:cNvSpPr>
          <p:nvPr>
            <p:ph type="body" orient="vert" idx="16" hasCustomPrompt="1"/>
          </p:nvPr>
        </p:nvSpPr>
        <p:spPr>
          <a:xfrm>
            <a:off x="366975" y="2788898"/>
            <a:ext cx="972000" cy="1414800"/>
          </a:xfrm>
          <a:solidFill>
            <a:schemeClr val="tx2"/>
          </a:solidFill>
          <a:effectLst>
            <a:outerShdw blurRad="50800" dist="38100" dir="5400000" algn="ctr" rotWithShape="0">
              <a:srgbClr val="000000">
                <a:alpha val="20000"/>
              </a:srgbClr>
            </a:outerShdw>
          </a:effectLst>
        </p:spPr>
        <p:txBody>
          <a:bodyPr vert="horz" anchor="ctr">
            <a:noAutofit/>
          </a:bodyPr>
          <a:lstStyle>
            <a:lvl1pPr marL="0" indent="0" algn="ctr">
              <a:buNone/>
              <a:defRPr sz="1400">
                <a:solidFill>
                  <a:schemeClr val="bg1"/>
                </a:solidFill>
              </a:defRPr>
            </a:lvl1pPr>
          </a:lstStyle>
          <a:p>
            <a:pPr lvl="0"/>
            <a:r>
              <a:rPr lang="nl-NL" dirty="0"/>
              <a:t>Typ hier uw tekst</a:t>
            </a:r>
          </a:p>
        </p:txBody>
      </p:sp>
      <p:sp>
        <p:nvSpPr>
          <p:cNvPr id="112" name="Tijdelijke aanduiding voor verticale tekst 2"/>
          <p:cNvSpPr>
            <a:spLocks noGrp="1"/>
          </p:cNvSpPr>
          <p:nvPr>
            <p:ph type="body" orient="vert" idx="17" hasCustomPrompt="1"/>
          </p:nvPr>
        </p:nvSpPr>
        <p:spPr>
          <a:xfrm>
            <a:off x="366975"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13" name="Tijdelijke aanduiding voor afbeelding 31"/>
          <p:cNvSpPr>
            <a:spLocks noGrp="1"/>
          </p:cNvSpPr>
          <p:nvPr>
            <p:ph type="pic" sz="quarter" idx="18" hasCustomPrompt="1"/>
          </p:nvPr>
        </p:nvSpPr>
        <p:spPr>
          <a:xfrm>
            <a:off x="366975"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14" name="Tijdelijke aanduiding voor verticale tekst 2"/>
          <p:cNvSpPr>
            <a:spLocks noGrp="1"/>
          </p:cNvSpPr>
          <p:nvPr>
            <p:ph type="body" orient="vert" idx="19" hasCustomPrompt="1"/>
          </p:nvPr>
        </p:nvSpPr>
        <p:spPr>
          <a:xfrm>
            <a:off x="1532973"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15" name="Tijdelijke aanduiding voor afbeelding 31"/>
          <p:cNvSpPr>
            <a:spLocks noGrp="1"/>
          </p:cNvSpPr>
          <p:nvPr>
            <p:ph type="pic" sz="quarter" idx="20" hasCustomPrompt="1"/>
          </p:nvPr>
        </p:nvSpPr>
        <p:spPr>
          <a:xfrm>
            <a:off x="1532973"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16" name="Tijdelijke aanduiding voor verticale tekst 2"/>
          <p:cNvSpPr>
            <a:spLocks noGrp="1"/>
          </p:cNvSpPr>
          <p:nvPr>
            <p:ph type="body" orient="vert" idx="21" hasCustomPrompt="1"/>
          </p:nvPr>
        </p:nvSpPr>
        <p:spPr>
          <a:xfrm>
            <a:off x="2698971"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17" name="Tijdelijke aanduiding voor afbeelding 31"/>
          <p:cNvSpPr>
            <a:spLocks noGrp="1"/>
          </p:cNvSpPr>
          <p:nvPr>
            <p:ph type="pic" sz="quarter" idx="22" hasCustomPrompt="1"/>
          </p:nvPr>
        </p:nvSpPr>
        <p:spPr>
          <a:xfrm>
            <a:off x="2698971"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18" name="Tijdelijke aanduiding voor verticale tekst 2"/>
          <p:cNvSpPr>
            <a:spLocks noGrp="1"/>
          </p:cNvSpPr>
          <p:nvPr>
            <p:ph type="body" orient="vert" idx="23" hasCustomPrompt="1"/>
          </p:nvPr>
        </p:nvSpPr>
        <p:spPr>
          <a:xfrm>
            <a:off x="3864969"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19" name="Tijdelijke aanduiding voor afbeelding 31"/>
          <p:cNvSpPr>
            <a:spLocks noGrp="1"/>
          </p:cNvSpPr>
          <p:nvPr>
            <p:ph type="pic" sz="quarter" idx="24" hasCustomPrompt="1"/>
          </p:nvPr>
        </p:nvSpPr>
        <p:spPr>
          <a:xfrm>
            <a:off x="3864969"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20" name="Tijdelijke aanduiding voor verticale tekst 2"/>
          <p:cNvSpPr>
            <a:spLocks noGrp="1"/>
          </p:cNvSpPr>
          <p:nvPr>
            <p:ph type="body" orient="vert" idx="25" hasCustomPrompt="1"/>
          </p:nvPr>
        </p:nvSpPr>
        <p:spPr>
          <a:xfrm>
            <a:off x="5030967"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21" name="Tijdelijke aanduiding voor afbeelding 31"/>
          <p:cNvSpPr>
            <a:spLocks noGrp="1"/>
          </p:cNvSpPr>
          <p:nvPr>
            <p:ph type="pic" sz="quarter" idx="26" hasCustomPrompt="1"/>
          </p:nvPr>
        </p:nvSpPr>
        <p:spPr>
          <a:xfrm>
            <a:off x="5030967"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22" name="Tijdelijke aanduiding voor verticale tekst 2"/>
          <p:cNvSpPr>
            <a:spLocks noGrp="1"/>
          </p:cNvSpPr>
          <p:nvPr>
            <p:ph type="body" orient="vert" idx="27" hasCustomPrompt="1"/>
          </p:nvPr>
        </p:nvSpPr>
        <p:spPr>
          <a:xfrm>
            <a:off x="6196965"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23" name="Tijdelijke aanduiding voor afbeelding 31"/>
          <p:cNvSpPr>
            <a:spLocks noGrp="1"/>
          </p:cNvSpPr>
          <p:nvPr>
            <p:ph type="pic" sz="quarter" idx="28" hasCustomPrompt="1"/>
          </p:nvPr>
        </p:nvSpPr>
        <p:spPr>
          <a:xfrm>
            <a:off x="6196965"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24" name="Tijdelijke aanduiding voor verticale tekst 2"/>
          <p:cNvSpPr>
            <a:spLocks noGrp="1"/>
          </p:cNvSpPr>
          <p:nvPr>
            <p:ph type="body" orient="vert" idx="29" hasCustomPrompt="1"/>
          </p:nvPr>
        </p:nvSpPr>
        <p:spPr>
          <a:xfrm>
            <a:off x="7362963"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25" name="Tijdelijke aanduiding voor afbeelding 31"/>
          <p:cNvSpPr>
            <a:spLocks noGrp="1"/>
          </p:cNvSpPr>
          <p:nvPr>
            <p:ph type="pic" sz="quarter" idx="30" hasCustomPrompt="1"/>
          </p:nvPr>
        </p:nvSpPr>
        <p:spPr>
          <a:xfrm>
            <a:off x="7362963"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26" name="Tijdelijke aanduiding voor verticale tekst 2"/>
          <p:cNvSpPr>
            <a:spLocks noGrp="1"/>
          </p:cNvSpPr>
          <p:nvPr>
            <p:ph type="body" orient="vert" idx="31" hasCustomPrompt="1"/>
          </p:nvPr>
        </p:nvSpPr>
        <p:spPr>
          <a:xfrm>
            <a:off x="9694959"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27" name="Tijdelijke aanduiding voor afbeelding 31"/>
          <p:cNvSpPr>
            <a:spLocks noGrp="1"/>
          </p:cNvSpPr>
          <p:nvPr>
            <p:ph type="pic" sz="quarter" idx="32" hasCustomPrompt="1"/>
          </p:nvPr>
        </p:nvSpPr>
        <p:spPr>
          <a:xfrm>
            <a:off x="9694959"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28" name="Tijdelijke aanduiding voor verticale tekst 2"/>
          <p:cNvSpPr>
            <a:spLocks noGrp="1"/>
          </p:cNvSpPr>
          <p:nvPr>
            <p:ph type="body" orient="vert" idx="33" hasCustomPrompt="1"/>
          </p:nvPr>
        </p:nvSpPr>
        <p:spPr>
          <a:xfrm>
            <a:off x="8528961"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29" name="Tijdelijke aanduiding voor afbeelding 31"/>
          <p:cNvSpPr>
            <a:spLocks noGrp="1"/>
          </p:cNvSpPr>
          <p:nvPr>
            <p:ph type="pic" sz="quarter" idx="34" hasCustomPrompt="1"/>
          </p:nvPr>
        </p:nvSpPr>
        <p:spPr>
          <a:xfrm>
            <a:off x="8528961"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30" name="Tijdelijke aanduiding voor verticale tekst 2"/>
          <p:cNvSpPr>
            <a:spLocks noGrp="1"/>
          </p:cNvSpPr>
          <p:nvPr>
            <p:ph type="body" orient="vert" idx="35" hasCustomPrompt="1"/>
          </p:nvPr>
        </p:nvSpPr>
        <p:spPr>
          <a:xfrm>
            <a:off x="10860953" y="44017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31" name="Tijdelijke aanduiding voor afbeelding 31"/>
          <p:cNvSpPr>
            <a:spLocks noGrp="1"/>
          </p:cNvSpPr>
          <p:nvPr>
            <p:ph type="pic" sz="quarter" idx="36" hasCustomPrompt="1"/>
          </p:nvPr>
        </p:nvSpPr>
        <p:spPr>
          <a:xfrm>
            <a:off x="10860953" y="44017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32" name="Tijdelijke aanduiding voor verticale tekst 2"/>
          <p:cNvSpPr>
            <a:spLocks noGrp="1"/>
          </p:cNvSpPr>
          <p:nvPr>
            <p:ph type="body" orient="vert" idx="37" hasCustomPrompt="1"/>
          </p:nvPr>
        </p:nvSpPr>
        <p:spPr>
          <a:xfrm>
            <a:off x="1532973"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33" name="Tijdelijke aanduiding voor afbeelding 31"/>
          <p:cNvSpPr>
            <a:spLocks noGrp="1"/>
          </p:cNvSpPr>
          <p:nvPr>
            <p:ph type="pic" sz="quarter" idx="38" hasCustomPrompt="1"/>
          </p:nvPr>
        </p:nvSpPr>
        <p:spPr>
          <a:xfrm>
            <a:off x="1532973"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34" name="Tijdelijke aanduiding voor verticale tekst 2"/>
          <p:cNvSpPr>
            <a:spLocks noGrp="1"/>
          </p:cNvSpPr>
          <p:nvPr>
            <p:ph type="body" orient="vert" idx="39" hasCustomPrompt="1"/>
          </p:nvPr>
        </p:nvSpPr>
        <p:spPr>
          <a:xfrm>
            <a:off x="2698971"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35" name="Tijdelijke aanduiding voor afbeelding 31"/>
          <p:cNvSpPr>
            <a:spLocks noGrp="1"/>
          </p:cNvSpPr>
          <p:nvPr>
            <p:ph type="pic" sz="quarter" idx="40" hasCustomPrompt="1"/>
          </p:nvPr>
        </p:nvSpPr>
        <p:spPr>
          <a:xfrm>
            <a:off x="2698971"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36" name="Tijdelijke aanduiding voor verticale tekst 2"/>
          <p:cNvSpPr>
            <a:spLocks noGrp="1"/>
          </p:cNvSpPr>
          <p:nvPr>
            <p:ph type="body" orient="vert" idx="41" hasCustomPrompt="1"/>
          </p:nvPr>
        </p:nvSpPr>
        <p:spPr>
          <a:xfrm>
            <a:off x="3864969"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37" name="Tijdelijke aanduiding voor afbeelding 31"/>
          <p:cNvSpPr>
            <a:spLocks noGrp="1"/>
          </p:cNvSpPr>
          <p:nvPr>
            <p:ph type="pic" sz="quarter" idx="42" hasCustomPrompt="1"/>
          </p:nvPr>
        </p:nvSpPr>
        <p:spPr>
          <a:xfrm>
            <a:off x="3864969"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38" name="Tijdelijke aanduiding voor verticale tekst 2"/>
          <p:cNvSpPr>
            <a:spLocks noGrp="1"/>
          </p:cNvSpPr>
          <p:nvPr>
            <p:ph type="body" orient="vert" idx="43" hasCustomPrompt="1"/>
          </p:nvPr>
        </p:nvSpPr>
        <p:spPr>
          <a:xfrm>
            <a:off x="5030967"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39" name="Tijdelijke aanduiding voor afbeelding 31"/>
          <p:cNvSpPr>
            <a:spLocks noGrp="1"/>
          </p:cNvSpPr>
          <p:nvPr>
            <p:ph type="pic" sz="quarter" idx="44" hasCustomPrompt="1"/>
          </p:nvPr>
        </p:nvSpPr>
        <p:spPr>
          <a:xfrm>
            <a:off x="5030967"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40" name="Tijdelijke aanduiding voor verticale tekst 2"/>
          <p:cNvSpPr>
            <a:spLocks noGrp="1"/>
          </p:cNvSpPr>
          <p:nvPr>
            <p:ph type="body" orient="vert" idx="45" hasCustomPrompt="1"/>
          </p:nvPr>
        </p:nvSpPr>
        <p:spPr>
          <a:xfrm>
            <a:off x="6196965"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41" name="Tijdelijke aanduiding voor afbeelding 31"/>
          <p:cNvSpPr>
            <a:spLocks noGrp="1"/>
          </p:cNvSpPr>
          <p:nvPr>
            <p:ph type="pic" sz="quarter" idx="46" hasCustomPrompt="1"/>
          </p:nvPr>
        </p:nvSpPr>
        <p:spPr>
          <a:xfrm>
            <a:off x="6196965"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42" name="Tijdelijke aanduiding voor verticale tekst 2"/>
          <p:cNvSpPr>
            <a:spLocks noGrp="1"/>
          </p:cNvSpPr>
          <p:nvPr>
            <p:ph type="body" orient="vert" idx="47" hasCustomPrompt="1"/>
          </p:nvPr>
        </p:nvSpPr>
        <p:spPr>
          <a:xfrm>
            <a:off x="7362963"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43" name="Tijdelijke aanduiding voor afbeelding 31"/>
          <p:cNvSpPr>
            <a:spLocks noGrp="1"/>
          </p:cNvSpPr>
          <p:nvPr>
            <p:ph type="pic" sz="quarter" idx="48" hasCustomPrompt="1"/>
          </p:nvPr>
        </p:nvSpPr>
        <p:spPr>
          <a:xfrm>
            <a:off x="7362963"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44" name="Tijdelijke aanduiding voor verticale tekst 2"/>
          <p:cNvSpPr>
            <a:spLocks noGrp="1"/>
          </p:cNvSpPr>
          <p:nvPr>
            <p:ph type="body" orient="vert" idx="49" hasCustomPrompt="1"/>
          </p:nvPr>
        </p:nvSpPr>
        <p:spPr>
          <a:xfrm>
            <a:off x="9694959"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45" name="Tijdelijke aanduiding voor afbeelding 31"/>
          <p:cNvSpPr>
            <a:spLocks noGrp="1"/>
          </p:cNvSpPr>
          <p:nvPr>
            <p:ph type="pic" sz="quarter" idx="50" hasCustomPrompt="1"/>
          </p:nvPr>
        </p:nvSpPr>
        <p:spPr>
          <a:xfrm>
            <a:off x="9694959"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46" name="Tijdelijke aanduiding voor verticale tekst 2"/>
          <p:cNvSpPr>
            <a:spLocks noGrp="1"/>
          </p:cNvSpPr>
          <p:nvPr>
            <p:ph type="body" orient="vert" idx="51" hasCustomPrompt="1"/>
          </p:nvPr>
        </p:nvSpPr>
        <p:spPr>
          <a:xfrm>
            <a:off x="8528961"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47" name="Tijdelijke aanduiding voor afbeelding 31"/>
          <p:cNvSpPr>
            <a:spLocks noGrp="1"/>
          </p:cNvSpPr>
          <p:nvPr>
            <p:ph type="pic" sz="quarter" idx="52" hasCustomPrompt="1"/>
          </p:nvPr>
        </p:nvSpPr>
        <p:spPr>
          <a:xfrm>
            <a:off x="8528961"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48" name="Tijdelijke aanduiding voor verticale tekst 2"/>
          <p:cNvSpPr>
            <a:spLocks noGrp="1"/>
          </p:cNvSpPr>
          <p:nvPr>
            <p:ph type="body" orient="vert" idx="53" hasCustomPrompt="1"/>
          </p:nvPr>
        </p:nvSpPr>
        <p:spPr>
          <a:xfrm>
            <a:off x="10860953" y="2788898"/>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49" name="Tijdelijke aanduiding voor afbeelding 31"/>
          <p:cNvSpPr>
            <a:spLocks noGrp="1"/>
          </p:cNvSpPr>
          <p:nvPr>
            <p:ph type="pic" sz="quarter" idx="54" hasCustomPrompt="1"/>
          </p:nvPr>
        </p:nvSpPr>
        <p:spPr>
          <a:xfrm>
            <a:off x="10860953" y="2788898"/>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67" name="Tijdelijke aanduiding voor verticale tekst 2"/>
          <p:cNvSpPr>
            <a:spLocks noGrp="1"/>
          </p:cNvSpPr>
          <p:nvPr>
            <p:ph type="body" orient="vert" idx="55" hasCustomPrompt="1"/>
          </p:nvPr>
        </p:nvSpPr>
        <p:spPr>
          <a:xfrm>
            <a:off x="1532973"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68" name="Tijdelijke aanduiding voor afbeelding 31"/>
          <p:cNvSpPr>
            <a:spLocks noGrp="1"/>
          </p:cNvSpPr>
          <p:nvPr>
            <p:ph type="pic" sz="quarter" idx="56" hasCustomPrompt="1"/>
          </p:nvPr>
        </p:nvSpPr>
        <p:spPr>
          <a:xfrm>
            <a:off x="1532973"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69" name="Tijdelijke aanduiding voor verticale tekst 2"/>
          <p:cNvSpPr>
            <a:spLocks noGrp="1"/>
          </p:cNvSpPr>
          <p:nvPr>
            <p:ph type="body" orient="vert" idx="57" hasCustomPrompt="1"/>
          </p:nvPr>
        </p:nvSpPr>
        <p:spPr>
          <a:xfrm>
            <a:off x="3864969"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70" name="Tijdelijke aanduiding voor afbeelding 31"/>
          <p:cNvSpPr>
            <a:spLocks noGrp="1"/>
          </p:cNvSpPr>
          <p:nvPr>
            <p:ph type="pic" sz="quarter" idx="58" hasCustomPrompt="1"/>
          </p:nvPr>
        </p:nvSpPr>
        <p:spPr>
          <a:xfrm>
            <a:off x="3864969"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71" name="Tijdelijke aanduiding voor verticale tekst 2"/>
          <p:cNvSpPr>
            <a:spLocks noGrp="1"/>
          </p:cNvSpPr>
          <p:nvPr>
            <p:ph type="body" orient="vert" idx="59" hasCustomPrompt="1"/>
          </p:nvPr>
        </p:nvSpPr>
        <p:spPr>
          <a:xfrm>
            <a:off x="5030967"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72" name="Tijdelijke aanduiding voor afbeelding 31"/>
          <p:cNvSpPr>
            <a:spLocks noGrp="1"/>
          </p:cNvSpPr>
          <p:nvPr>
            <p:ph type="pic" sz="quarter" idx="60" hasCustomPrompt="1"/>
          </p:nvPr>
        </p:nvSpPr>
        <p:spPr>
          <a:xfrm>
            <a:off x="5030967"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73" name="Tijdelijke aanduiding voor verticale tekst 2"/>
          <p:cNvSpPr>
            <a:spLocks noGrp="1"/>
          </p:cNvSpPr>
          <p:nvPr>
            <p:ph type="body" orient="vert" idx="61" hasCustomPrompt="1"/>
          </p:nvPr>
        </p:nvSpPr>
        <p:spPr>
          <a:xfrm>
            <a:off x="6196965"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74" name="Tijdelijke aanduiding voor afbeelding 31"/>
          <p:cNvSpPr>
            <a:spLocks noGrp="1"/>
          </p:cNvSpPr>
          <p:nvPr>
            <p:ph type="pic" sz="quarter" idx="62" hasCustomPrompt="1"/>
          </p:nvPr>
        </p:nvSpPr>
        <p:spPr>
          <a:xfrm>
            <a:off x="6196965"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75" name="Tijdelijke aanduiding voor verticale tekst 2"/>
          <p:cNvSpPr>
            <a:spLocks noGrp="1"/>
          </p:cNvSpPr>
          <p:nvPr>
            <p:ph type="body" orient="vert" idx="63" hasCustomPrompt="1"/>
          </p:nvPr>
        </p:nvSpPr>
        <p:spPr>
          <a:xfrm>
            <a:off x="7362963"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76" name="Tijdelijke aanduiding voor afbeelding 31"/>
          <p:cNvSpPr>
            <a:spLocks noGrp="1"/>
          </p:cNvSpPr>
          <p:nvPr>
            <p:ph type="pic" sz="quarter" idx="64" hasCustomPrompt="1"/>
          </p:nvPr>
        </p:nvSpPr>
        <p:spPr>
          <a:xfrm>
            <a:off x="7362963"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77" name="Tijdelijke aanduiding voor verticale tekst 2"/>
          <p:cNvSpPr>
            <a:spLocks noGrp="1"/>
          </p:cNvSpPr>
          <p:nvPr>
            <p:ph type="body" orient="vert" idx="65" hasCustomPrompt="1"/>
          </p:nvPr>
        </p:nvSpPr>
        <p:spPr>
          <a:xfrm>
            <a:off x="9694959"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78" name="Tijdelijke aanduiding voor afbeelding 31"/>
          <p:cNvSpPr>
            <a:spLocks noGrp="1"/>
          </p:cNvSpPr>
          <p:nvPr>
            <p:ph type="pic" sz="quarter" idx="66" hasCustomPrompt="1"/>
          </p:nvPr>
        </p:nvSpPr>
        <p:spPr>
          <a:xfrm>
            <a:off x="9694959"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79" name="Tijdelijke aanduiding voor verticale tekst 2"/>
          <p:cNvSpPr>
            <a:spLocks noGrp="1"/>
          </p:cNvSpPr>
          <p:nvPr>
            <p:ph type="body" orient="vert" idx="67" hasCustomPrompt="1"/>
          </p:nvPr>
        </p:nvSpPr>
        <p:spPr>
          <a:xfrm>
            <a:off x="8528961"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80" name="Tijdelijke aanduiding voor afbeelding 31"/>
          <p:cNvSpPr>
            <a:spLocks noGrp="1"/>
          </p:cNvSpPr>
          <p:nvPr>
            <p:ph type="pic" sz="quarter" idx="68" hasCustomPrompt="1"/>
          </p:nvPr>
        </p:nvSpPr>
        <p:spPr>
          <a:xfrm>
            <a:off x="8528961"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181" name="Tijdelijke aanduiding voor verticale tekst 2"/>
          <p:cNvSpPr>
            <a:spLocks noGrp="1"/>
          </p:cNvSpPr>
          <p:nvPr>
            <p:ph type="body" orient="vert" idx="69" hasCustomPrompt="1"/>
          </p:nvPr>
        </p:nvSpPr>
        <p:spPr>
          <a:xfrm>
            <a:off x="10860953" y="1174530"/>
            <a:ext cx="972000" cy="1414800"/>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182" name="Tijdelijke aanduiding voor afbeelding 31"/>
          <p:cNvSpPr>
            <a:spLocks noGrp="1"/>
          </p:cNvSpPr>
          <p:nvPr>
            <p:ph type="pic" sz="quarter" idx="70" hasCustomPrompt="1"/>
          </p:nvPr>
        </p:nvSpPr>
        <p:spPr>
          <a:xfrm>
            <a:off x="10860953" y="1174530"/>
            <a:ext cx="972000" cy="9612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grpSp>
        <p:nvGrpSpPr>
          <p:cNvPr id="183" name="Groep 182"/>
          <p:cNvGrpSpPr/>
          <p:nvPr userDrawn="1"/>
        </p:nvGrpSpPr>
        <p:grpSpPr>
          <a:xfrm>
            <a:off x="12391603" y="-17883"/>
            <a:ext cx="3183678" cy="5210064"/>
            <a:chOff x="12391603" y="-17883"/>
            <a:chExt cx="3183678" cy="5210064"/>
          </a:xfrm>
        </p:grpSpPr>
        <p:grpSp>
          <p:nvGrpSpPr>
            <p:cNvPr id="184" name="Meer informatie"/>
            <p:cNvGrpSpPr/>
            <p:nvPr userDrawn="1"/>
          </p:nvGrpSpPr>
          <p:grpSpPr>
            <a:xfrm>
              <a:off x="12396764" y="4408908"/>
              <a:ext cx="3178515" cy="783273"/>
              <a:chOff x="-3741486" y="3359148"/>
              <a:chExt cx="3178515" cy="783273"/>
            </a:xfrm>
          </p:grpSpPr>
          <p:sp>
            <p:nvSpPr>
              <p:cNvPr id="225"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226" name="Rechthoek 225"/>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7" name="Rechte verbindingslijn 226"/>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185" name="Instructie"/>
            <p:cNvGrpSpPr/>
            <p:nvPr userDrawn="1"/>
          </p:nvGrpSpPr>
          <p:grpSpPr>
            <a:xfrm>
              <a:off x="12391603" y="-17883"/>
              <a:ext cx="3183678" cy="4337638"/>
              <a:chOff x="12391603" y="-17883"/>
              <a:chExt cx="3183678" cy="4337638"/>
            </a:xfrm>
          </p:grpSpPr>
          <p:sp>
            <p:nvSpPr>
              <p:cNvPr id="186" name="Rechthoek 185"/>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87" name="Ovaal 186"/>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8" name="Rechte verbindingslijn 187"/>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89" name="Rechte verbindingslijn 188"/>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90" name="Rechthoek 189"/>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1" name="Rechte verbindingslijn 190"/>
              <p:cNvCxnSpPr>
                <a:cxnSpLocks/>
              </p:cNvCxnSpPr>
              <p:nvPr userDrawn="1"/>
            </p:nvCxnSpPr>
            <p:spPr>
              <a:xfrm>
                <a:off x="12397263" y="4319755"/>
                <a:ext cx="3178017" cy="0"/>
              </a:xfrm>
              <a:prstGeom prst="line">
                <a:avLst/>
              </a:prstGeom>
              <a:noFill/>
              <a:ln w="3175" cap="flat" cmpd="sng" algn="ctr">
                <a:solidFill>
                  <a:schemeClr val="tx2"/>
                </a:solidFill>
                <a:prstDash val="solid"/>
              </a:ln>
              <a:effectLst/>
            </p:spPr>
          </p:cxnSp>
          <p:sp>
            <p:nvSpPr>
              <p:cNvPr id="192" name="Ovaal 191"/>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93" name="Rechthoek 192"/>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4" name="Groep 193"/>
              <p:cNvGrpSpPr/>
              <p:nvPr userDrawn="1"/>
            </p:nvGrpSpPr>
            <p:grpSpPr>
              <a:xfrm>
                <a:off x="12757284" y="2166667"/>
                <a:ext cx="825500" cy="209550"/>
                <a:chOff x="13504624" y="2482850"/>
                <a:chExt cx="825500" cy="209550"/>
              </a:xfrm>
            </p:grpSpPr>
            <p:sp>
              <p:nvSpPr>
                <p:cNvPr id="222" name="Rechthoek 221"/>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223" name="Rechte verbindingslijn 222"/>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24" name="Gelijkbenige driehoek 223"/>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95" name="Groep 194"/>
              <p:cNvGrpSpPr/>
              <p:nvPr userDrawn="1"/>
            </p:nvGrpSpPr>
            <p:grpSpPr>
              <a:xfrm>
                <a:off x="12757284" y="1123743"/>
                <a:ext cx="294789" cy="318834"/>
                <a:chOff x="14466489" y="1001522"/>
                <a:chExt cx="290627" cy="314333"/>
              </a:xfrm>
            </p:grpSpPr>
            <p:sp>
              <p:nvSpPr>
                <p:cNvPr id="216" name="Rechthoek 215"/>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17" name="Ovaal 216"/>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18" name="Vrije vorm: vorm 217"/>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19" name="Rechthoek: afgeronde hoeken 218"/>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20" name="Rechte verbindingslijn 219"/>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1" name="Rechte verbindingslijn 220"/>
                <p:cNvCxnSpPr>
                  <a:cxnSpLocks/>
                  <a:stCxn id="21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6" name="Ovaal 195"/>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7" name="Rechthoek 196"/>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8" name="Rechte verbindingslijn 197"/>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99" name="Groep 198"/>
              <p:cNvGrpSpPr/>
              <p:nvPr userDrawn="1"/>
            </p:nvGrpSpPr>
            <p:grpSpPr>
              <a:xfrm>
                <a:off x="12760356" y="3403241"/>
                <a:ext cx="478350" cy="751185"/>
                <a:chOff x="12760356" y="3403241"/>
                <a:chExt cx="478350" cy="751185"/>
              </a:xfrm>
            </p:grpSpPr>
            <p:grpSp>
              <p:nvGrpSpPr>
                <p:cNvPr id="200" name="Groep 199"/>
                <p:cNvGrpSpPr/>
                <p:nvPr userDrawn="1"/>
              </p:nvGrpSpPr>
              <p:grpSpPr>
                <a:xfrm>
                  <a:off x="12771568" y="3403241"/>
                  <a:ext cx="467138" cy="448489"/>
                  <a:chOff x="12782195" y="3403241"/>
                  <a:chExt cx="467138" cy="448489"/>
                </a:xfrm>
              </p:grpSpPr>
              <p:grpSp>
                <p:nvGrpSpPr>
                  <p:cNvPr id="203" name="Groep 202"/>
                  <p:cNvGrpSpPr/>
                  <p:nvPr userDrawn="1"/>
                </p:nvGrpSpPr>
                <p:grpSpPr>
                  <a:xfrm>
                    <a:off x="12782195" y="3403241"/>
                    <a:ext cx="412967" cy="393907"/>
                    <a:chOff x="13554906" y="3320109"/>
                    <a:chExt cx="443906" cy="423419"/>
                  </a:xfrm>
                </p:grpSpPr>
                <p:grpSp>
                  <p:nvGrpSpPr>
                    <p:cNvPr id="210" name="Groep 209"/>
                    <p:cNvGrpSpPr/>
                    <p:nvPr userDrawn="1"/>
                  </p:nvGrpSpPr>
                  <p:grpSpPr>
                    <a:xfrm>
                      <a:off x="13554906" y="3320109"/>
                      <a:ext cx="443906" cy="423419"/>
                      <a:chOff x="12909684" y="1276143"/>
                      <a:chExt cx="443906" cy="423419"/>
                    </a:xfrm>
                  </p:grpSpPr>
                  <p:sp>
                    <p:nvSpPr>
                      <p:cNvPr id="213" name="Rechthoek 212"/>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14" name="Rechthoek 213"/>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15" name="Ovaal 214"/>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pic>
                  <p:nvPicPr>
                    <p:cNvPr id="211" name="Afbeelding 210"/>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2" name="Afbeelding 211"/>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204" name="Groep 203"/>
                  <p:cNvGrpSpPr/>
                  <p:nvPr userDrawn="1"/>
                </p:nvGrpSpPr>
                <p:grpSpPr>
                  <a:xfrm>
                    <a:off x="13103513" y="3705268"/>
                    <a:ext cx="145820" cy="146462"/>
                    <a:chOff x="13096169" y="3602278"/>
                    <a:chExt cx="145820" cy="146462"/>
                  </a:xfrm>
                </p:grpSpPr>
                <p:sp>
                  <p:nvSpPr>
                    <p:cNvPr id="208" name="Rechthoek 207"/>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9" name="Rechthoek 208"/>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205" name="Groep 204"/>
                  <p:cNvGrpSpPr/>
                  <p:nvPr userDrawn="1"/>
                </p:nvGrpSpPr>
                <p:grpSpPr>
                  <a:xfrm rot="10800000">
                    <a:off x="13061402" y="3665637"/>
                    <a:ext cx="145820" cy="146462"/>
                    <a:chOff x="13096169" y="3602278"/>
                    <a:chExt cx="145820" cy="146462"/>
                  </a:xfrm>
                </p:grpSpPr>
                <p:sp>
                  <p:nvSpPr>
                    <p:cNvPr id="206" name="Rechthoek 205"/>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7" name="Rechthoek 206"/>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sp>
              <p:nvSpPr>
                <p:cNvPr id="201" name="Rechthoek 200"/>
                <p:cNvSpPr/>
                <p:nvPr userDrawn="1"/>
              </p:nvSpPr>
              <p:spPr>
                <a:xfrm>
                  <a:off x="12760356" y="3889891"/>
                  <a:ext cx="467530"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202" name="Gelijkbenige driehoek 201"/>
                <p:cNvSpPr/>
                <p:nvPr userDrawn="1"/>
              </p:nvSpPr>
              <p:spPr>
                <a:xfrm rot="10800000">
                  <a:off x="12950688" y="410327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Tree>
    <p:extLst>
      <p:ext uri="{BB962C8B-B14F-4D97-AF65-F5344CB8AC3E}">
        <p14:creationId xmlns:p14="http://schemas.microsoft.com/office/powerpoint/2010/main" val="85618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750" fill="hold"/>
                                        <p:tgtEl>
                                          <p:spTgt spid="99"/>
                                        </p:tgtEl>
                                        <p:attrNameLst>
                                          <p:attrName>ppt_x</p:attrName>
                                        </p:attrNameLst>
                                      </p:cBhvr>
                                      <p:tavLst>
                                        <p:tav tm="0">
                                          <p:val>
                                            <p:strVal val="1+#ppt_w/2"/>
                                          </p:val>
                                        </p:tav>
                                        <p:tav tm="100000">
                                          <p:val>
                                            <p:strVal val="#ppt_x"/>
                                          </p:val>
                                        </p:tav>
                                      </p:tavLst>
                                    </p:anim>
                                    <p:anim calcmode="lin" valueType="num">
                                      <p:cBhvr additive="base">
                                        <p:cTn id="8" dur="750" fill="hold"/>
                                        <p:tgtEl>
                                          <p:spTgt spid="9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750" fill="hold"/>
                                        <p:tgtEl>
                                          <p:spTgt spid="111"/>
                                        </p:tgtEl>
                                        <p:attrNameLst>
                                          <p:attrName>ppt_x</p:attrName>
                                        </p:attrNameLst>
                                      </p:cBhvr>
                                      <p:tavLst>
                                        <p:tav tm="0">
                                          <p:val>
                                            <p:strVal val="1+#ppt_w/2"/>
                                          </p:val>
                                        </p:tav>
                                        <p:tav tm="100000">
                                          <p:val>
                                            <p:strVal val="#ppt_x"/>
                                          </p:val>
                                        </p:tav>
                                      </p:tavLst>
                                    </p:anim>
                                    <p:anim calcmode="lin" valueType="num">
                                      <p:cBhvr additive="base">
                                        <p:cTn id="12" dur="75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750" fill="hold"/>
                                        <p:tgtEl>
                                          <p:spTgt spid="113"/>
                                        </p:tgtEl>
                                        <p:attrNameLst>
                                          <p:attrName>ppt_x</p:attrName>
                                        </p:attrNameLst>
                                      </p:cBhvr>
                                      <p:tavLst>
                                        <p:tav tm="0">
                                          <p:val>
                                            <p:strVal val="1+#ppt_w/2"/>
                                          </p:val>
                                        </p:tav>
                                        <p:tav tm="100000">
                                          <p:val>
                                            <p:strVal val="#ppt_x"/>
                                          </p:val>
                                        </p:tav>
                                      </p:tavLst>
                                    </p:anim>
                                    <p:anim calcmode="lin" valueType="num">
                                      <p:cBhvr additive="base">
                                        <p:cTn id="16" dur="750" fill="hold"/>
                                        <p:tgtEl>
                                          <p:spTgt spid="1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750" fill="hold"/>
                                        <p:tgtEl>
                                          <p:spTgt spid="112"/>
                                        </p:tgtEl>
                                        <p:attrNameLst>
                                          <p:attrName>ppt_x</p:attrName>
                                        </p:attrNameLst>
                                      </p:cBhvr>
                                      <p:tavLst>
                                        <p:tav tm="0">
                                          <p:val>
                                            <p:strVal val="1+#ppt_w/2"/>
                                          </p:val>
                                        </p:tav>
                                        <p:tav tm="100000">
                                          <p:val>
                                            <p:strVal val="#ppt_x"/>
                                          </p:val>
                                        </p:tav>
                                      </p:tavLst>
                                    </p:anim>
                                    <p:anim calcmode="lin" valueType="num">
                                      <p:cBhvr additive="base">
                                        <p:cTn id="20" dur="750" fill="hold"/>
                                        <p:tgtEl>
                                          <p:spTgt spid="11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14"/>
                                        </p:tgtEl>
                                        <p:attrNameLst>
                                          <p:attrName>style.visibility</p:attrName>
                                        </p:attrNameLst>
                                      </p:cBhvr>
                                      <p:to>
                                        <p:strVal val="visible"/>
                                      </p:to>
                                    </p:set>
                                    <p:anim calcmode="lin" valueType="num">
                                      <p:cBhvr additive="base">
                                        <p:cTn id="23" dur="750" fill="hold"/>
                                        <p:tgtEl>
                                          <p:spTgt spid="114"/>
                                        </p:tgtEl>
                                        <p:attrNameLst>
                                          <p:attrName>ppt_x</p:attrName>
                                        </p:attrNameLst>
                                      </p:cBhvr>
                                      <p:tavLst>
                                        <p:tav tm="0">
                                          <p:val>
                                            <p:strVal val="1+#ppt_w/2"/>
                                          </p:val>
                                        </p:tav>
                                        <p:tav tm="100000">
                                          <p:val>
                                            <p:strVal val="#ppt_x"/>
                                          </p:val>
                                        </p:tav>
                                      </p:tavLst>
                                    </p:anim>
                                    <p:anim calcmode="lin" valueType="num">
                                      <p:cBhvr additive="base">
                                        <p:cTn id="24" dur="750" fill="hold"/>
                                        <p:tgtEl>
                                          <p:spTgt spid="114"/>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750" fill="hold"/>
                                        <p:tgtEl>
                                          <p:spTgt spid="115"/>
                                        </p:tgtEl>
                                        <p:attrNameLst>
                                          <p:attrName>ppt_x</p:attrName>
                                        </p:attrNameLst>
                                      </p:cBhvr>
                                      <p:tavLst>
                                        <p:tav tm="0">
                                          <p:val>
                                            <p:strVal val="1+#ppt_w/2"/>
                                          </p:val>
                                        </p:tav>
                                        <p:tav tm="100000">
                                          <p:val>
                                            <p:strVal val="#ppt_x"/>
                                          </p:val>
                                        </p:tav>
                                      </p:tavLst>
                                    </p:anim>
                                    <p:anim calcmode="lin" valueType="num">
                                      <p:cBhvr additive="base">
                                        <p:cTn id="28" dur="750" fill="hold"/>
                                        <p:tgtEl>
                                          <p:spTgt spid="115"/>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750" fill="hold"/>
                                        <p:tgtEl>
                                          <p:spTgt spid="132"/>
                                        </p:tgtEl>
                                        <p:attrNameLst>
                                          <p:attrName>ppt_x</p:attrName>
                                        </p:attrNameLst>
                                      </p:cBhvr>
                                      <p:tavLst>
                                        <p:tav tm="0">
                                          <p:val>
                                            <p:strVal val="1+#ppt_w/2"/>
                                          </p:val>
                                        </p:tav>
                                        <p:tav tm="100000">
                                          <p:val>
                                            <p:strVal val="#ppt_x"/>
                                          </p:val>
                                        </p:tav>
                                      </p:tavLst>
                                    </p:anim>
                                    <p:anim calcmode="lin" valueType="num">
                                      <p:cBhvr additive="base">
                                        <p:cTn id="32" dur="750" fill="hold"/>
                                        <p:tgtEl>
                                          <p:spTgt spid="13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5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750" fill="hold"/>
                                        <p:tgtEl>
                                          <p:spTgt spid="133"/>
                                        </p:tgtEl>
                                        <p:attrNameLst>
                                          <p:attrName>ppt_x</p:attrName>
                                        </p:attrNameLst>
                                      </p:cBhvr>
                                      <p:tavLst>
                                        <p:tav tm="0">
                                          <p:val>
                                            <p:strVal val="1+#ppt_w/2"/>
                                          </p:val>
                                        </p:tav>
                                        <p:tav tm="100000">
                                          <p:val>
                                            <p:strVal val="#ppt_x"/>
                                          </p:val>
                                        </p:tav>
                                      </p:tavLst>
                                    </p:anim>
                                    <p:anim calcmode="lin" valueType="num">
                                      <p:cBhvr additive="base">
                                        <p:cTn id="36" dur="750" fill="hold"/>
                                        <p:tgtEl>
                                          <p:spTgt spid="133"/>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167"/>
                                        </p:tgtEl>
                                        <p:attrNameLst>
                                          <p:attrName>style.visibility</p:attrName>
                                        </p:attrNameLst>
                                      </p:cBhvr>
                                      <p:to>
                                        <p:strVal val="visible"/>
                                      </p:to>
                                    </p:set>
                                    <p:anim calcmode="lin" valueType="num">
                                      <p:cBhvr additive="base">
                                        <p:cTn id="39" dur="750" fill="hold"/>
                                        <p:tgtEl>
                                          <p:spTgt spid="167"/>
                                        </p:tgtEl>
                                        <p:attrNameLst>
                                          <p:attrName>ppt_x</p:attrName>
                                        </p:attrNameLst>
                                      </p:cBhvr>
                                      <p:tavLst>
                                        <p:tav tm="0">
                                          <p:val>
                                            <p:strVal val="1+#ppt_w/2"/>
                                          </p:val>
                                        </p:tav>
                                        <p:tav tm="100000">
                                          <p:val>
                                            <p:strVal val="#ppt_x"/>
                                          </p:val>
                                        </p:tav>
                                      </p:tavLst>
                                    </p:anim>
                                    <p:anim calcmode="lin" valueType="num">
                                      <p:cBhvr additive="base">
                                        <p:cTn id="40" dur="750" fill="hold"/>
                                        <p:tgtEl>
                                          <p:spTgt spid="167"/>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50"/>
                                  </p:stCondLst>
                                  <p:childTnLst>
                                    <p:set>
                                      <p:cBhvr>
                                        <p:cTn id="42" dur="1" fill="hold">
                                          <p:stCondLst>
                                            <p:cond delay="0"/>
                                          </p:stCondLst>
                                        </p:cTn>
                                        <p:tgtEl>
                                          <p:spTgt spid="168"/>
                                        </p:tgtEl>
                                        <p:attrNameLst>
                                          <p:attrName>style.visibility</p:attrName>
                                        </p:attrNameLst>
                                      </p:cBhvr>
                                      <p:to>
                                        <p:strVal val="visible"/>
                                      </p:to>
                                    </p:set>
                                    <p:anim calcmode="lin" valueType="num">
                                      <p:cBhvr additive="base">
                                        <p:cTn id="43" dur="750" fill="hold"/>
                                        <p:tgtEl>
                                          <p:spTgt spid="168"/>
                                        </p:tgtEl>
                                        <p:attrNameLst>
                                          <p:attrName>ppt_x</p:attrName>
                                        </p:attrNameLst>
                                      </p:cBhvr>
                                      <p:tavLst>
                                        <p:tav tm="0">
                                          <p:val>
                                            <p:strVal val="1+#ppt_w/2"/>
                                          </p:val>
                                        </p:tav>
                                        <p:tav tm="100000">
                                          <p:val>
                                            <p:strVal val="#ppt_x"/>
                                          </p:val>
                                        </p:tav>
                                      </p:tavLst>
                                    </p:anim>
                                    <p:anim calcmode="lin" valueType="num">
                                      <p:cBhvr additive="base">
                                        <p:cTn id="44" dur="750" fill="hold"/>
                                        <p:tgtEl>
                                          <p:spTgt spid="168"/>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1+#ppt_w/2"/>
                                          </p:val>
                                        </p:tav>
                                        <p:tav tm="100000">
                                          <p:val>
                                            <p:strVal val="#ppt_x"/>
                                          </p:val>
                                        </p:tav>
                                      </p:tavLst>
                                    </p:anim>
                                    <p:anim calcmode="lin" valueType="num">
                                      <p:cBhvr additive="base">
                                        <p:cTn id="48" dur="750" fill="hold"/>
                                        <p:tgtEl>
                                          <p:spTgt spid="110"/>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500"/>
                                  </p:stCondLst>
                                  <p:childTnLst>
                                    <p:set>
                                      <p:cBhvr>
                                        <p:cTn id="50" dur="1" fill="hold">
                                          <p:stCondLst>
                                            <p:cond delay="0"/>
                                          </p:stCondLst>
                                        </p:cTn>
                                        <p:tgtEl>
                                          <p:spTgt spid="135"/>
                                        </p:tgtEl>
                                        <p:attrNameLst>
                                          <p:attrName>style.visibility</p:attrName>
                                        </p:attrNameLst>
                                      </p:cBhvr>
                                      <p:to>
                                        <p:strVal val="visible"/>
                                      </p:to>
                                    </p:set>
                                    <p:anim calcmode="lin" valueType="num">
                                      <p:cBhvr additive="base">
                                        <p:cTn id="51" dur="750" fill="hold"/>
                                        <p:tgtEl>
                                          <p:spTgt spid="135"/>
                                        </p:tgtEl>
                                        <p:attrNameLst>
                                          <p:attrName>ppt_x</p:attrName>
                                        </p:attrNameLst>
                                      </p:cBhvr>
                                      <p:tavLst>
                                        <p:tav tm="0">
                                          <p:val>
                                            <p:strVal val="1+#ppt_w/2"/>
                                          </p:val>
                                        </p:tav>
                                        <p:tav tm="100000">
                                          <p:val>
                                            <p:strVal val="#ppt_x"/>
                                          </p:val>
                                        </p:tav>
                                      </p:tavLst>
                                    </p:anim>
                                    <p:anim calcmode="lin" valueType="num">
                                      <p:cBhvr additive="base">
                                        <p:cTn id="52" dur="750" fill="hold"/>
                                        <p:tgtEl>
                                          <p:spTgt spid="135"/>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500"/>
                                  </p:stCondLst>
                                  <p:childTnLst>
                                    <p:set>
                                      <p:cBhvr>
                                        <p:cTn id="54" dur="1" fill="hold">
                                          <p:stCondLst>
                                            <p:cond delay="0"/>
                                          </p:stCondLst>
                                        </p:cTn>
                                        <p:tgtEl>
                                          <p:spTgt spid="134"/>
                                        </p:tgtEl>
                                        <p:attrNameLst>
                                          <p:attrName>style.visibility</p:attrName>
                                        </p:attrNameLst>
                                      </p:cBhvr>
                                      <p:to>
                                        <p:strVal val="visible"/>
                                      </p:to>
                                    </p:set>
                                    <p:anim calcmode="lin" valueType="num">
                                      <p:cBhvr additive="base">
                                        <p:cTn id="55" dur="750" fill="hold"/>
                                        <p:tgtEl>
                                          <p:spTgt spid="134"/>
                                        </p:tgtEl>
                                        <p:attrNameLst>
                                          <p:attrName>ppt_x</p:attrName>
                                        </p:attrNameLst>
                                      </p:cBhvr>
                                      <p:tavLst>
                                        <p:tav tm="0">
                                          <p:val>
                                            <p:strVal val="1+#ppt_w/2"/>
                                          </p:val>
                                        </p:tav>
                                        <p:tav tm="100000">
                                          <p:val>
                                            <p:strVal val="#ppt_x"/>
                                          </p:val>
                                        </p:tav>
                                      </p:tavLst>
                                    </p:anim>
                                    <p:anim calcmode="lin" valueType="num">
                                      <p:cBhvr additive="base">
                                        <p:cTn id="56" dur="750" fill="hold"/>
                                        <p:tgtEl>
                                          <p:spTgt spid="134"/>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500"/>
                                  </p:stCondLst>
                                  <p:childTnLst>
                                    <p:set>
                                      <p:cBhvr>
                                        <p:cTn id="58" dur="1" fill="hold">
                                          <p:stCondLst>
                                            <p:cond delay="0"/>
                                          </p:stCondLst>
                                        </p:cTn>
                                        <p:tgtEl>
                                          <p:spTgt spid="117"/>
                                        </p:tgtEl>
                                        <p:attrNameLst>
                                          <p:attrName>style.visibility</p:attrName>
                                        </p:attrNameLst>
                                      </p:cBhvr>
                                      <p:to>
                                        <p:strVal val="visible"/>
                                      </p:to>
                                    </p:set>
                                    <p:anim calcmode="lin" valueType="num">
                                      <p:cBhvr additive="base">
                                        <p:cTn id="59" dur="750" fill="hold"/>
                                        <p:tgtEl>
                                          <p:spTgt spid="117"/>
                                        </p:tgtEl>
                                        <p:attrNameLst>
                                          <p:attrName>ppt_x</p:attrName>
                                        </p:attrNameLst>
                                      </p:cBhvr>
                                      <p:tavLst>
                                        <p:tav tm="0">
                                          <p:val>
                                            <p:strVal val="1+#ppt_w/2"/>
                                          </p:val>
                                        </p:tav>
                                        <p:tav tm="100000">
                                          <p:val>
                                            <p:strVal val="#ppt_x"/>
                                          </p:val>
                                        </p:tav>
                                      </p:tavLst>
                                    </p:anim>
                                    <p:anim calcmode="lin" valueType="num">
                                      <p:cBhvr additive="base">
                                        <p:cTn id="60" dur="750" fill="hold"/>
                                        <p:tgtEl>
                                          <p:spTgt spid="117"/>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500"/>
                                  </p:stCondLst>
                                  <p:childTnLst>
                                    <p:set>
                                      <p:cBhvr>
                                        <p:cTn id="62" dur="1" fill="hold">
                                          <p:stCondLst>
                                            <p:cond delay="0"/>
                                          </p:stCondLst>
                                        </p:cTn>
                                        <p:tgtEl>
                                          <p:spTgt spid="116"/>
                                        </p:tgtEl>
                                        <p:attrNameLst>
                                          <p:attrName>style.visibility</p:attrName>
                                        </p:attrNameLst>
                                      </p:cBhvr>
                                      <p:to>
                                        <p:strVal val="visible"/>
                                      </p:to>
                                    </p:set>
                                    <p:anim calcmode="lin" valueType="num">
                                      <p:cBhvr additive="base">
                                        <p:cTn id="63" dur="750" fill="hold"/>
                                        <p:tgtEl>
                                          <p:spTgt spid="116"/>
                                        </p:tgtEl>
                                        <p:attrNameLst>
                                          <p:attrName>ppt_x</p:attrName>
                                        </p:attrNameLst>
                                      </p:cBhvr>
                                      <p:tavLst>
                                        <p:tav tm="0">
                                          <p:val>
                                            <p:strVal val="1+#ppt_w/2"/>
                                          </p:val>
                                        </p:tav>
                                        <p:tav tm="100000">
                                          <p:val>
                                            <p:strVal val="#ppt_x"/>
                                          </p:val>
                                        </p:tav>
                                      </p:tavLst>
                                    </p:anim>
                                    <p:anim calcmode="lin" valueType="num">
                                      <p:cBhvr additive="base">
                                        <p:cTn id="64" dur="750" fill="hold"/>
                                        <p:tgtEl>
                                          <p:spTgt spid="116"/>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750"/>
                                  </p:stCondLst>
                                  <p:childTnLst>
                                    <p:set>
                                      <p:cBhvr>
                                        <p:cTn id="66" dur="1" fill="hold">
                                          <p:stCondLst>
                                            <p:cond delay="0"/>
                                          </p:stCondLst>
                                        </p:cTn>
                                        <p:tgtEl>
                                          <p:spTgt spid="118"/>
                                        </p:tgtEl>
                                        <p:attrNameLst>
                                          <p:attrName>style.visibility</p:attrName>
                                        </p:attrNameLst>
                                      </p:cBhvr>
                                      <p:to>
                                        <p:strVal val="visible"/>
                                      </p:to>
                                    </p:set>
                                    <p:anim calcmode="lin" valueType="num">
                                      <p:cBhvr additive="base">
                                        <p:cTn id="67" dur="750" fill="hold"/>
                                        <p:tgtEl>
                                          <p:spTgt spid="118"/>
                                        </p:tgtEl>
                                        <p:attrNameLst>
                                          <p:attrName>ppt_x</p:attrName>
                                        </p:attrNameLst>
                                      </p:cBhvr>
                                      <p:tavLst>
                                        <p:tav tm="0">
                                          <p:val>
                                            <p:strVal val="1+#ppt_w/2"/>
                                          </p:val>
                                        </p:tav>
                                        <p:tav tm="100000">
                                          <p:val>
                                            <p:strVal val="#ppt_x"/>
                                          </p:val>
                                        </p:tav>
                                      </p:tavLst>
                                    </p:anim>
                                    <p:anim calcmode="lin" valueType="num">
                                      <p:cBhvr additive="base">
                                        <p:cTn id="68" dur="750" fill="hold"/>
                                        <p:tgtEl>
                                          <p:spTgt spid="118"/>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75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750" fill="hold"/>
                                        <p:tgtEl>
                                          <p:spTgt spid="119"/>
                                        </p:tgtEl>
                                        <p:attrNameLst>
                                          <p:attrName>ppt_x</p:attrName>
                                        </p:attrNameLst>
                                      </p:cBhvr>
                                      <p:tavLst>
                                        <p:tav tm="0">
                                          <p:val>
                                            <p:strVal val="1+#ppt_w/2"/>
                                          </p:val>
                                        </p:tav>
                                        <p:tav tm="100000">
                                          <p:val>
                                            <p:strVal val="#ppt_x"/>
                                          </p:val>
                                        </p:tav>
                                      </p:tavLst>
                                    </p:anim>
                                    <p:anim calcmode="lin" valueType="num">
                                      <p:cBhvr additive="base">
                                        <p:cTn id="72" dur="75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750"/>
                                  </p:stCondLst>
                                  <p:childTnLst>
                                    <p:set>
                                      <p:cBhvr>
                                        <p:cTn id="74" dur="1" fill="hold">
                                          <p:stCondLst>
                                            <p:cond delay="0"/>
                                          </p:stCondLst>
                                        </p:cTn>
                                        <p:tgtEl>
                                          <p:spTgt spid="136"/>
                                        </p:tgtEl>
                                        <p:attrNameLst>
                                          <p:attrName>style.visibility</p:attrName>
                                        </p:attrNameLst>
                                      </p:cBhvr>
                                      <p:to>
                                        <p:strVal val="visible"/>
                                      </p:to>
                                    </p:set>
                                    <p:anim calcmode="lin" valueType="num">
                                      <p:cBhvr additive="base">
                                        <p:cTn id="75" dur="750" fill="hold"/>
                                        <p:tgtEl>
                                          <p:spTgt spid="136"/>
                                        </p:tgtEl>
                                        <p:attrNameLst>
                                          <p:attrName>ppt_x</p:attrName>
                                        </p:attrNameLst>
                                      </p:cBhvr>
                                      <p:tavLst>
                                        <p:tav tm="0">
                                          <p:val>
                                            <p:strVal val="1+#ppt_w/2"/>
                                          </p:val>
                                        </p:tav>
                                        <p:tav tm="100000">
                                          <p:val>
                                            <p:strVal val="#ppt_x"/>
                                          </p:val>
                                        </p:tav>
                                      </p:tavLst>
                                    </p:anim>
                                    <p:anim calcmode="lin" valueType="num">
                                      <p:cBhvr additive="base">
                                        <p:cTn id="76" dur="750" fill="hold"/>
                                        <p:tgtEl>
                                          <p:spTgt spid="136"/>
                                        </p:tgtEl>
                                        <p:attrNameLst>
                                          <p:attrName>ppt_y</p:attrName>
                                        </p:attrNameLst>
                                      </p:cBhvr>
                                      <p:tavLst>
                                        <p:tav tm="0">
                                          <p:val>
                                            <p:strVal val="#ppt_y"/>
                                          </p:val>
                                        </p:tav>
                                        <p:tav tm="100000">
                                          <p:val>
                                            <p:strVal val="#ppt_y"/>
                                          </p:val>
                                        </p:tav>
                                      </p:tavLst>
                                    </p:anim>
                                  </p:childTnLst>
                                </p:cTn>
                              </p:par>
                              <p:par>
                                <p:cTn id="77" presetID="2" presetClass="entr" presetSubtype="2" decel="100000" fill="hold" grpId="0" nodeType="withEffect">
                                  <p:stCondLst>
                                    <p:cond delay="750"/>
                                  </p:stCondLst>
                                  <p:childTnLst>
                                    <p:set>
                                      <p:cBhvr>
                                        <p:cTn id="78" dur="1" fill="hold">
                                          <p:stCondLst>
                                            <p:cond delay="0"/>
                                          </p:stCondLst>
                                        </p:cTn>
                                        <p:tgtEl>
                                          <p:spTgt spid="137"/>
                                        </p:tgtEl>
                                        <p:attrNameLst>
                                          <p:attrName>style.visibility</p:attrName>
                                        </p:attrNameLst>
                                      </p:cBhvr>
                                      <p:to>
                                        <p:strVal val="visible"/>
                                      </p:to>
                                    </p:set>
                                    <p:anim calcmode="lin" valueType="num">
                                      <p:cBhvr additive="base">
                                        <p:cTn id="79" dur="750" fill="hold"/>
                                        <p:tgtEl>
                                          <p:spTgt spid="137"/>
                                        </p:tgtEl>
                                        <p:attrNameLst>
                                          <p:attrName>ppt_x</p:attrName>
                                        </p:attrNameLst>
                                      </p:cBhvr>
                                      <p:tavLst>
                                        <p:tav tm="0">
                                          <p:val>
                                            <p:strVal val="1+#ppt_w/2"/>
                                          </p:val>
                                        </p:tav>
                                        <p:tav tm="100000">
                                          <p:val>
                                            <p:strVal val="#ppt_x"/>
                                          </p:val>
                                        </p:tav>
                                      </p:tavLst>
                                    </p:anim>
                                    <p:anim calcmode="lin" valueType="num">
                                      <p:cBhvr additive="base">
                                        <p:cTn id="80" dur="750" fill="hold"/>
                                        <p:tgtEl>
                                          <p:spTgt spid="137"/>
                                        </p:tgtEl>
                                        <p:attrNameLst>
                                          <p:attrName>ppt_y</p:attrName>
                                        </p:attrNameLst>
                                      </p:cBhvr>
                                      <p:tavLst>
                                        <p:tav tm="0">
                                          <p:val>
                                            <p:strVal val="#ppt_y"/>
                                          </p:val>
                                        </p:tav>
                                        <p:tav tm="100000">
                                          <p:val>
                                            <p:strVal val="#ppt_y"/>
                                          </p:val>
                                        </p:tav>
                                      </p:tavLst>
                                    </p:anim>
                                  </p:childTnLst>
                                </p:cTn>
                              </p:par>
                              <p:par>
                                <p:cTn id="81" presetID="2" presetClass="entr" presetSubtype="2" decel="100000" fill="hold" grpId="0" nodeType="withEffect">
                                  <p:stCondLst>
                                    <p:cond delay="750"/>
                                  </p:stCondLst>
                                  <p:childTnLst>
                                    <p:set>
                                      <p:cBhvr>
                                        <p:cTn id="82" dur="1" fill="hold">
                                          <p:stCondLst>
                                            <p:cond delay="0"/>
                                          </p:stCondLst>
                                        </p:cTn>
                                        <p:tgtEl>
                                          <p:spTgt spid="169"/>
                                        </p:tgtEl>
                                        <p:attrNameLst>
                                          <p:attrName>style.visibility</p:attrName>
                                        </p:attrNameLst>
                                      </p:cBhvr>
                                      <p:to>
                                        <p:strVal val="visible"/>
                                      </p:to>
                                    </p:set>
                                    <p:anim calcmode="lin" valueType="num">
                                      <p:cBhvr additive="base">
                                        <p:cTn id="83" dur="750" fill="hold"/>
                                        <p:tgtEl>
                                          <p:spTgt spid="169"/>
                                        </p:tgtEl>
                                        <p:attrNameLst>
                                          <p:attrName>ppt_x</p:attrName>
                                        </p:attrNameLst>
                                      </p:cBhvr>
                                      <p:tavLst>
                                        <p:tav tm="0">
                                          <p:val>
                                            <p:strVal val="1+#ppt_w/2"/>
                                          </p:val>
                                        </p:tav>
                                        <p:tav tm="100000">
                                          <p:val>
                                            <p:strVal val="#ppt_x"/>
                                          </p:val>
                                        </p:tav>
                                      </p:tavLst>
                                    </p:anim>
                                    <p:anim calcmode="lin" valueType="num">
                                      <p:cBhvr additive="base">
                                        <p:cTn id="84" dur="750" fill="hold"/>
                                        <p:tgtEl>
                                          <p:spTgt spid="169"/>
                                        </p:tgtEl>
                                        <p:attrNameLst>
                                          <p:attrName>ppt_y</p:attrName>
                                        </p:attrNameLst>
                                      </p:cBhvr>
                                      <p:tavLst>
                                        <p:tav tm="0">
                                          <p:val>
                                            <p:strVal val="#ppt_y"/>
                                          </p:val>
                                        </p:tav>
                                        <p:tav tm="100000">
                                          <p:val>
                                            <p:strVal val="#ppt_y"/>
                                          </p:val>
                                        </p:tav>
                                      </p:tavLst>
                                    </p:anim>
                                  </p:childTnLst>
                                </p:cTn>
                              </p:par>
                              <p:par>
                                <p:cTn id="85" presetID="2" presetClass="entr" presetSubtype="2" decel="100000" fill="hold" grpId="0" nodeType="withEffect">
                                  <p:stCondLst>
                                    <p:cond delay="750"/>
                                  </p:stCondLst>
                                  <p:childTnLst>
                                    <p:set>
                                      <p:cBhvr>
                                        <p:cTn id="86" dur="1" fill="hold">
                                          <p:stCondLst>
                                            <p:cond delay="0"/>
                                          </p:stCondLst>
                                        </p:cTn>
                                        <p:tgtEl>
                                          <p:spTgt spid="170"/>
                                        </p:tgtEl>
                                        <p:attrNameLst>
                                          <p:attrName>style.visibility</p:attrName>
                                        </p:attrNameLst>
                                      </p:cBhvr>
                                      <p:to>
                                        <p:strVal val="visible"/>
                                      </p:to>
                                    </p:set>
                                    <p:anim calcmode="lin" valueType="num">
                                      <p:cBhvr additive="base">
                                        <p:cTn id="87" dur="750" fill="hold"/>
                                        <p:tgtEl>
                                          <p:spTgt spid="170"/>
                                        </p:tgtEl>
                                        <p:attrNameLst>
                                          <p:attrName>ppt_x</p:attrName>
                                        </p:attrNameLst>
                                      </p:cBhvr>
                                      <p:tavLst>
                                        <p:tav tm="0">
                                          <p:val>
                                            <p:strVal val="1+#ppt_w/2"/>
                                          </p:val>
                                        </p:tav>
                                        <p:tav tm="100000">
                                          <p:val>
                                            <p:strVal val="#ppt_x"/>
                                          </p:val>
                                        </p:tav>
                                      </p:tavLst>
                                    </p:anim>
                                    <p:anim calcmode="lin" valueType="num">
                                      <p:cBhvr additive="base">
                                        <p:cTn id="88" dur="750" fill="hold"/>
                                        <p:tgtEl>
                                          <p:spTgt spid="170"/>
                                        </p:tgtEl>
                                        <p:attrNameLst>
                                          <p:attrName>ppt_y</p:attrName>
                                        </p:attrNameLst>
                                      </p:cBhvr>
                                      <p:tavLst>
                                        <p:tav tm="0">
                                          <p:val>
                                            <p:strVal val="#ppt_y"/>
                                          </p:val>
                                        </p:tav>
                                        <p:tav tm="100000">
                                          <p:val>
                                            <p:strVal val="#ppt_y"/>
                                          </p:val>
                                        </p:tav>
                                      </p:tavLst>
                                    </p:anim>
                                  </p:childTnLst>
                                </p:cTn>
                              </p:par>
                              <p:par>
                                <p:cTn id="89" presetID="2" presetClass="entr" presetSubtype="2" decel="100000" fill="hold" grpId="0" nodeType="withEffect">
                                  <p:stCondLst>
                                    <p:cond delay="1000"/>
                                  </p:stCondLst>
                                  <p:childTnLst>
                                    <p:set>
                                      <p:cBhvr>
                                        <p:cTn id="90" dur="1" fill="hold">
                                          <p:stCondLst>
                                            <p:cond delay="0"/>
                                          </p:stCondLst>
                                        </p:cTn>
                                        <p:tgtEl>
                                          <p:spTgt spid="172"/>
                                        </p:tgtEl>
                                        <p:attrNameLst>
                                          <p:attrName>style.visibility</p:attrName>
                                        </p:attrNameLst>
                                      </p:cBhvr>
                                      <p:to>
                                        <p:strVal val="visible"/>
                                      </p:to>
                                    </p:set>
                                    <p:anim calcmode="lin" valueType="num">
                                      <p:cBhvr additive="base">
                                        <p:cTn id="91" dur="750" fill="hold"/>
                                        <p:tgtEl>
                                          <p:spTgt spid="172"/>
                                        </p:tgtEl>
                                        <p:attrNameLst>
                                          <p:attrName>ppt_x</p:attrName>
                                        </p:attrNameLst>
                                      </p:cBhvr>
                                      <p:tavLst>
                                        <p:tav tm="0">
                                          <p:val>
                                            <p:strVal val="1+#ppt_w/2"/>
                                          </p:val>
                                        </p:tav>
                                        <p:tav tm="100000">
                                          <p:val>
                                            <p:strVal val="#ppt_x"/>
                                          </p:val>
                                        </p:tav>
                                      </p:tavLst>
                                    </p:anim>
                                    <p:anim calcmode="lin" valueType="num">
                                      <p:cBhvr additive="base">
                                        <p:cTn id="92" dur="750" fill="hold"/>
                                        <p:tgtEl>
                                          <p:spTgt spid="172"/>
                                        </p:tgtEl>
                                        <p:attrNameLst>
                                          <p:attrName>ppt_y</p:attrName>
                                        </p:attrNameLst>
                                      </p:cBhvr>
                                      <p:tavLst>
                                        <p:tav tm="0">
                                          <p:val>
                                            <p:strVal val="#ppt_y"/>
                                          </p:val>
                                        </p:tav>
                                        <p:tav tm="100000">
                                          <p:val>
                                            <p:strVal val="#ppt_y"/>
                                          </p:val>
                                        </p:tav>
                                      </p:tavLst>
                                    </p:anim>
                                  </p:childTnLst>
                                </p:cTn>
                              </p:par>
                              <p:par>
                                <p:cTn id="93" presetID="2" presetClass="entr" presetSubtype="2" decel="100000" fill="hold" grpId="0" nodeType="withEffect">
                                  <p:stCondLst>
                                    <p:cond delay="1000"/>
                                  </p:stCondLst>
                                  <p:childTnLst>
                                    <p:set>
                                      <p:cBhvr>
                                        <p:cTn id="94" dur="1" fill="hold">
                                          <p:stCondLst>
                                            <p:cond delay="0"/>
                                          </p:stCondLst>
                                        </p:cTn>
                                        <p:tgtEl>
                                          <p:spTgt spid="171"/>
                                        </p:tgtEl>
                                        <p:attrNameLst>
                                          <p:attrName>style.visibility</p:attrName>
                                        </p:attrNameLst>
                                      </p:cBhvr>
                                      <p:to>
                                        <p:strVal val="visible"/>
                                      </p:to>
                                    </p:set>
                                    <p:anim calcmode="lin" valueType="num">
                                      <p:cBhvr additive="base">
                                        <p:cTn id="95" dur="750" fill="hold"/>
                                        <p:tgtEl>
                                          <p:spTgt spid="171"/>
                                        </p:tgtEl>
                                        <p:attrNameLst>
                                          <p:attrName>ppt_x</p:attrName>
                                        </p:attrNameLst>
                                      </p:cBhvr>
                                      <p:tavLst>
                                        <p:tav tm="0">
                                          <p:val>
                                            <p:strVal val="1+#ppt_w/2"/>
                                          </p:val>
                                        </p:tav>
                                        <p:tav tm="100000">
                                          <p:val>
                                            <p:strVal val="#ppt_x"/>
                                          </p:val>
                                        </p:tav>
                                      </p:tavLst>
                                    </p:anim>
                                    <p:anim calcmode="lin" valueType="num">
                                      <p:cBhvr additive="base">
                                        <p:cTn id="96" dur="750" fill="hold"/>
                                        <p:tgtEl>
                                          <p:spTgt spid="171"/>
                                        </p:tgtEl>
                                        <p:attrNameLst>
                                          <p:attrName>ppt_y</p:attrName>
                                        </p:attrNameLst>
                                      </p:cBhvr>
                                      <p:tavLst>
                                        <p:tav tm="0">
                                          <p:val>
                                            <p:strVal val="#ppt_y"/>
                                          </p:val>
                                        </p:tav>
                                        <p:tav tm="100000">
                                          <p:val>
                                            <p:strVal val="#ppt_y"/>
                                          </p:val>
                                        </p:tav>
                                      </p:tavLst>
                                    </p:anim>
                                  </p:childTnLst>
                                </p:cTn>
                              </p:par>
                              <p:par>
                                <p:cTn id="97" presetID="2" presetClass="entr" presetSubtype="2" decel="100000" fill="hold" grpId="0" nodeType="withEffect">
                                  <p:stCondLst>
                                    <p:cond delay="100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750" fill="hold"/>
                                        <p:tgtEl>
                                          <p:spTgt spid="139"/>
                                        </p:tgtEl>
                                        <p:attrNameLst>
                                          <p:attrName>ppt_x</p:attrName>
                                        </p:attrNameLst>
                                      </p:cBhvr>
                                      <p:tavLst>
                                        <p:tav tm="0">
                                          <p:val>
                                            <p:strVal val="1+#ppt_w/2"/>
                                          </p:val>
                                        </p:tav>
                                        <p:tav tm="100000">
                                          <p:val>
                                            <p:strVal val="#ppt_x"/>
                                          </p:val>
                                        </p:tav>
                                      </p:tavLst>
                                    </p:anim>
                                    <p:anim calcmode="lin" valueType="num">
                                      <p:cBhvr additive="base">
                                        <p:cTn id="100" dur="750" fill="hold"/>
                                        <p:tgtEl>
                                          <p:spTgt spid="139"/>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1000"/>
                                  </p:stCondLst>
                                  <p:childTnLst>
                                    <p:set>
                                      <p:cBhvr>
                                        <p:cTn id="102" dur="1" fill="hold">
                                          <p:stCondLst>
                                            <p:cond delay="0"/>
                                          </p:stCondLst>
                                        </p:cTn>
                                        <p:tgtEl>
                                          <p:spTgt spid="138"/>
                                        </p:tgtEl>
                                        <p:attrNameLst>
                                          <p:attrName>style.visibility</p:attrName>
                                        </p:attrNameLst>
                                      </p:cBhvr>
                                      <p:to>
                                        <p:strVal val="visible"/>
                                      </p:to>
                                    </p:set>
                                    <p:anim calcmode="lin" valueType="num">
                                      <p:cBhvr additive="base">
                                        <p:cTn id="103" dur="750" fill="hold"/>
                                        <p:tgtEl>
                                          <p:spTgt spid="138"/>
                                        </p:tgtEl>
                                        <p:attrNameLst>
                                          <p:attrName>ppt_x</p:attrName>
                                        </p:attrNameLst>
                                      </p:cBhvr>
                                      <p:tavLst>
                                        <p:tav tm="0">
                                          <p:val>
                                            <p:strVal val="1+#ppt_w/2"/>
                                          </p:val>
                                        </p:tav>
                                        <p:tav tm="100000">
                                          <p:val>
                                            <p:strVal val="#ppt_x"/>
                                          </p:val>
                                        </p:tav>
                                      </p:tavLst>
                                    </p:anim>
                                    <p:anim calcmode="lin" valueType="num">
                                      <p:cBhvr additive="base">
                                        <p:cTn id="104" dur="750" fill="hold"/>
                                        <p:tgtEl>
                                          <p:spTgt spid="138"/>
                                        </p:tgtEl>
                                        <p:attrNameLst>
                                          <p:attrName>ppt_y</p:attrName>
                                        </p:attrNameLst>
                                      </p:cBhvr>
                                      <p:tavLst>
                                        <p:tav tm="0">
                                          <p:val>
                                            <p:strVal val="#ppt_y"/>
                                          </p:val>
                                        </p:tav>
                                        <p:tav tm="100000">
                                          <p:val>
                                            <p:strVal val="#ppt_y"/>
                                          </p:val>
                                        </p:tav>
                                      </p:tavLst>
                                    </p:anim>
                                  </p:childTnLst>
                                </p:cTn>
                              </p:par>
                              <p:par>
                                <p:cTn id="105" presetID="2" presetClass="entr" presetSubtype="2" decel="100000" fill="hold" grpId="0" nodeType="withEffect">
                                  <p:stCondLst>
                                    <p:cond delay="1000"/>
                                  </p:stCondLst>
                                  <p:childTnLst>
                                    <p:set>
                                      <p:cBhvr>
                                        <p:cTn id="106" dur="1" fill="hold">
                                          <p:stCondLst>
                                            <p:cond delay="0"/>
                                          </p:stCondLst>
                                        </p:cTn>
                                        <p:tgtEl>
                                          <p:spTgt spid="121"/>
                                        </p:tgtEl>
                                        <p:attrNameLst>
                                          <p:attrName>style.visibility</p:attrName>
                                        </p:attrNameLst>
                                      </p:cBhvr>
                                      <p:to>
                                        <p:strVal val="visible"/>
                                      </p:to>
                                    </p:set>
                                    <p:anim calcmode="lin" valueType="num">
                                      <p:cBhvr additive="base">
                                        <p:cTn id="107" dur="750" fill="hold"/>
                                        <p:tgtEl>
                                          <p:spTgt spid="121"/>
                                        </p:tgtEl>
                                        <p:attrNameLst>
                                          <p:attrName>ppt_x</p:attrName>
                                        </p:attrNameLst>
                                      </p:cBhvr>
                                      <p:tavLst>
                                        <p:tav tm="0">
                                          <p:val>
                                            <p:strVal val="1+#ppt_w/2"/>
                                          </p:val>
                                        </p:tav>
                                        <p:tav tm="100000">
                                          <p:val>
                                            <p:strVal val="#ppt_x"/>
                                          </p:val>
                                        </p:tav>
                                      </p:tavLst>
                                    </p:anim>
                                    <p:anim calcmode="lin" valueType="num">
                                      <p:cBhvr additive="base">
                                        <p:cTn id="108" dur="750" fill="hold"/>
                                        <p:tgtEl>
                                          <p:spTgt spid="121"/>
                                        </p:tgtEl>
                                        <p:attrNameLst>
                                          <p:attrName>ppt_y</p:attrName>
                                        </p:attrNameLst>
                                      </p:cBhvr>
                                      <p:tavLst>
                                        <p:tav tm="0">
                                          <p:val>
                                            <p:strVal val="#ppt_y"/>
                                          </p:val>
                                        </p:tav>
                                        <p:tav tm="100000">
                                          <p:val>
                                            <p:strVal val="#ppt_y"/>
                                          </p:val>
                                        </p:tav>
                                      </p:tavLst>
                                    </p:anim>
                                  </p:childTnLst>
                                </p:cTn>
                              </p:par>
                              <p:par>
                                <p:cTn id="109" presetID="2" presetClass="entr" presetSubtype="2" decel="100000" fill="hold" grpId="0" nodeType="withEffect">
                                  <p:stCondLst>
                                    <p:cond delay="1000"/>
                                  </p:stCondLst>
                                  <p:childTnLst>
                                    <p:set>
                                      <p:cBhvr>
                                        <p:cTn id="110" dur="1" fill="hold">
                                          <p:stCondLst>
                                            <p:cond delay="0"/>
                                          </p:stCondLst>
                                        </p:cTn>
                                        <p:tgtEl>
                                          <p:spTgt spid="120"/>
                                        </p:tgtEl>
                                        <p:attrNameLst>
                                          <p:attrName>style.visibility</p:attrName>
                                        </p:attrNameLst>
                                      </p:cBhvr>
                                      <p:to>
                                        <p:strVal val="visible"/>
                                      </p:to>
                                    </p:set>
                                    <p:anim calcmode="lin" valueType="num">
                                      <p:cBhvr additive="base">
                                        <p:cTn id="111" dur="750" fill="hold"/>
                                        <p:tgtEl>
                                          <p:spTgt spid="120"/>
                                        </p:tgtEl>
                                        <p:attrNameLst>
                                          <p:attrName>ppt_x</p:attrName>
                                        </p:attrNameLst>
                                      </p:cBhvr>
                                      <p:tavLst>
                                        <p:tav tm="0">
                                          <p:val>
                                            <p:strVal val="1+#ppt_w/2"/>
                                          </p:val>
                                        </p:tav>
                                        <p:tav tm="100000">
                                          <p:val>
                                            <p:strVal val="#ppt_x"/>
                                          </p:val>
                                        </p:tav>
                                      </p:tavLst>
                                    </p:anim>
                                    <p:anim calcmode="lin" valueType="num">
                                      <p:cBhvr additive="base">
                                        <p:cTn id="112" dur="750" fill="hold"/>
                                        <p:tgtEl>
                                          <p:spTgt spid="120"/>
                                        </p:tgtEl>
                                        <p:attrNameLst>
                                          <p:attrName>ppt_y</p:attrName>
                                        </p:attrNameLst>
                                      </p:cBhvr>
                                      <p:tavLst>
                                        <p:tav tm="0">
                                          <p:val>
                                            <p:strVal val="#ppt_y"/>
                                          </p:val>
                                        </p:tav>
                                        <p:tav tm="100000">
                                          <p:val>
                                            <p:strVal val="#ppt_y"/>
                                          </p:val>
                                        </p:tav>
                                      </p:tavLst>
                                    </p:anim>
                                  </p:childTnLst>
                                </p:cTn>
                              </p:par>
                              <p:par>
                                <p:cTn id="113" presetID="2" presetClass="entr" presetSubtype="2" decel="100000" fill="hold" grpId="0" nodeType="withEffect">
                                  <p:stCondLst>
                                    <p:cond delay="1250"/>
                                  </p:stCondLst>
                                  <p:childTnLst>
                                    <p:set>
                                      <p:cBhvr>
                                        <p:cTn id="114" dur="1" fill="hold">
                                          <p:stCondLst>
                                            <p:cond delay="0"/>
                                          </p:stCondLst>
                                        </p:cTn>
                                        <p:tgtEl>
                                          <p:spTgt spid="122"/>
                                        </p:tgtEl>
                                        <p:attrNameLst>
                                          <p:attrName>style.visibility</p:attrName>
                                        </p:attrNameLst>
                                      </p:cBhvr>
                                      <p:to>
                                        <p:strVal val="visible"/>
                                      </p:to>
                                    </p:set>
                                    <p:anim calcmode="lin" valueType="num">
                                      <p:cBhvr additive="base">
                                        <p:cTn id="115" dur="750" fill="hold"/>
                                        <p:tgtEl>
                                          <p:spTgt spid="122"/>
                                        </p:tgtEl>
                                        <p:attrNameLst>
                                          <p:attrName>ppt_x</p:attrName>
                                        </p:attrNameLst>
                                      </p:cBhvr>
                                      <p:tavLst>
                                        <p:tav tm="0">
                                          <p:val>
                                            <p:strVal val="1+#ppt_w/2"/>
                                          </p:val>
                                        </p:tav>
                                        <p:tav tm="100000">
                                          <p:val>
                                            <p:strVal val="#ppt_x"/>
                                          </p:val>
                                        </p:tav>
                                      </p:tavLst>
                                    </p:anim>
                                    <p:anim calcmode="lin" valueType="num">
                                      <p:cBhvr additive="base">
                                        <p:cTn id="116" dur="750" fill="hold"/>
                                        <p:tgtEl>
                                          <p:spTgt spid="122"/>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1250"/>
                                  </p:stCondLst>
                                  <p:childTnLst>
                                    <p:set>
                                      <p:cBhvr>
                                        <p:cTn id="118" dur="1" fill="hold">
                                          <p:stCondLst>
                                            <p:cond delay="0"/>
                                          </p:stCondLst>
                                        </p:cTn>
                                        <p:tgtEl>
                                          <p:spTgt spid="123"/>
                                        </p:tgtEl>
                                        <p:attrNameLst>
                                          <p:attrName>style.visibility</p:attrName>
                                        </p:attrNameLst>
                                      </p:cBhvr>
                                      <p:to>
                                        <p:strVal val="visible"/>
                                      </p:to>
                                    </p:set>
                                    <p:anim calcmode="lin" valueType="num">
                                      <p:cBhvr additive="base">
                                        <p:cTn id="119" dur="750" fill="hold"/>
                                        <p:tgtEl>
                                          <p:spTgt spid="123"/>
                                        </p:tgtEl>
                                        <p:attrNameLst>
                                          <p:attrName>ppt_x</p:attrName>
                                        </p:attrNameLst>
                                      </p:cBhvr>
                                      <p:tavLst>
                                        <p:tav tm="0">
                                          <p:val>
                                            <p:strVal val="1+#ppt_w/2"/>
                                          </p:val>
                                        </p:tav>
                                        <p:tav tm="100000">
                                          <p:val>
                                            <p:strVal val="#ppt_x"/>
                                          </p:val>
                                        </p:tav>
                                      </p:tavLst>
                                    </p:anim>
                                    <p:anim calcmode="lin" valueType="num">
                                      <p:cBhvr additive="base">
                                        <p:cTn id="120" dur="750" fill="hold"/>
                                        <p:tgtEl>
                                          <p:spTgt spid="123"/>
                                        </p:tgtEl>
                                        <p:attrNameLst>
                                          <p:attrName>ppt_y</p:attrName>
                                        </p:attrNameLst>
                                      </p:cBhvr>
                                      <p:tavLst>
                                        <p:tav tm="0">
                                          <p:val>
                                            <p:strVal val="#ppt_y"/>
                                          </p:val>
                                        </p:tav>
                                        <p:tav tm="100000">
                                          <p:val>
                                            <p:strVal val="#ppt_y"/>
                                          </p:val>
                                        </p:tav>
                                      </p:tavLst>
                                    </p:anim>
                                  </p:childTnLst>
                                </p:cTn>
                              </p:par>
                              <p:par>
                                <p:cTn id="121" presetID="2" presetClass="entr" presetSubtype="2" decel="100000" fill="hold" grpId="0" nodeType="withEffect">
                                  <p:stCondLst>
                                    <p:cond delay="1250"/>
                                  </p:stCondLst>
                                  <p:childTnLst>
                                    <p:set>
                                      <p:cBhvr>
                                        <p:cTn id="122" dur="1" fill="hold">
                                          <p:stCondLst>
                                            <p:cond delay="0"/>
                                          </p:stCondLst>
                                        </p:cTn>
                                        <p:tgtEl>
                                          <p:spTgt spid="140"/>
                                        </p:tgtEl>
                                        <p:attrNameLst>
                                          <p:attrName>style.visibility</p:attrName>
                                        </p:attrNameLst>
                                      </p:cBhvr>
                                      <p:to>
                                        <p:strVal val="visible"/>
                                      </p:to>
                                    </p:set>
                                    <p:anim calcmode="lin" valueType="num">
                                      <p:cBhvr additive="base">
                                        <p:cTn id="123" dur="750" fill="hold"/>
                                        <p:tgtEl>
                                          <p:spTgt spid="140"/>
                                        </p:tgtEl>
                                        <p:attrNameLst>
                                          <p:attrName>ppt_x</p:attrName>
                                        </p:attrNameLst>
                                      </p:cBhvr>
                                      <p:tavLst>
                                        <p:tav tm="0">
                                          <p:val>
                                            <p:strVal val="1+#ppt_w/2"/>
                                          </p:val>
                                        </p:tav>
                                        <p:tav tm="100000">
                                          <p:val>
                                            <p:strVal val="#ppt_x"/>
                                          </p:val>
                                        </p:tav>
                                      </p:tavLst>
                                    </p:anim>
                                    <p:anim calcmode="lin" valueType="num">
                                      <p:cBhvr additive="base">
                                        <p:cTn id="124" dur="750" fill="hold"/>
                                        <p:tgtEl>
                                          <p:spTgt spid="140"/>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1250"/>
                                  </p:stCondLst>
                                  <p:childTnLst>
                                    <p:set>
                                      <p:cBhvr>
                                        <p:cTn id="126" dur="1" fill="hold">
                                          <p:stCondLst>
                                            <p:cond delay="0"/>
                                          </p:stCondLst>
                                        </p:cTn>
                                        <p:tgtEl>
                                          <p:spTgt spid="141"/>
                                        </p:tgtEl>
                                        <p:attrNameLst>
                                          <p:attrName>style.visibility</p:attrName>
                                        </p:attrNameLst>
                                      </p:cBhvr>
                                      <p:to>
                                        <p:strVal val="visible"/>
                                      </p:to>
                                    </p:set>
                                    <p:anim calcmode="lin" valueType="num">
                                      <p:cBhvr additive="base">
                                        <p:cTn id="127" dur="750" fill="hold"/>
                                        <p:tgtEl>
                                          <p:spTgt spid="141"/>
                                        </p:tgtEl>
                                        <p:attrNameLst>
                                          <p:attrName>ppt_x</p:attrName>
                                        </p:attrNameLst>
                                      </p:cBhvr>
                                      <p:tavLst>
                                        <p:tav tm="0">
                                          <p:val>
                                            <p:strVal val="1+#ppt_w/2"/>
                                          </p:val>
                                        </p:tav>
                                        <p:tav tm="100000">
                                          <p:val>
                                            <p:strVal val="#ppt_x"/>
                                          </p:val>
                                        </p:tav>
                                      </p:tavLst>
                                    </p:anim>
                                    <p:anim calcmode="lin" valueType="num">
                                      <p:cBhvr additive="base">
                                        <p:cTn id="128" dur="750" fill="hold"/>
                                        <p:tgtEl>
                                          <p:spTgt spid="141"/>
                                        </p:tgtEl>
                                        <p:attrNameLst>
                                          <p:attrName>ppt_y</p:attrName>
                                        </p:attrNameLst>
                                      </p:cBhvr>
                                      <p:tavLst>
                                        <p:tav tm="0">
                                          <p:val>
                                            <p:strVal val="#ppt_y"/>
                                          </p:val>
                                        </p:tav>
                                        <p:tav tm="100000">
                                          <p:val>
                                            <p:strVal val="#ppt_y"/>
                                          </p:val>
                                        </p:tav>
                                      </p:tavLst>
                                    </p:anim>
                                  </p:childTnLst>
                                </p:cTn>
                              </p:par>
                              <p:par>
                                <p:cTn id="129" presetID="2" presetClass="entr" presetSubtype="2" decel="100000" fill="hold" grpId="0" nodeType="withEffect">
                                  <p:stCondLst>
                                    <p:cond delay="125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750" fill="hold"/>
                                        <p:tgtEl>
                                          <p:spTgt spid="173"/>
                                        </p:tgtEl>
                                        <p:attrNameLst>
                                          <p:attrName>ppt_x</p:attrName>
                                        </p:attrNameLst>
                                      </p:cBhvr>
                                      <p:tavLst>
                                        <p:tav tm="0">
                                          <p:val>
                                            <p:strVal val="1+#ppt_w/2"/>
                                          </p:val>
                                        </p:tav>
                                        <p:tav tm="100000">
                                          <p:val>
                                            <p:strVal val="#ppt_x"/>
                                          </p:val>
                                        </p:tav>
                                      </p:tavLst>
                                    </p:anim>
                                    <p:anim calcmode="lin" valueType="num">
                                      <p:cBhvr additive="base">
                                        <p:cTn id="132" dur="750" fill="hold"/>
                                        <p:tgtEl>
                                          <p:spTgt spid="173"/>
                                        </p:tgtEl>
                                        <p:attrNameLst>
                                          <p:attrName>ppt_y</p:attrName>
                                        </p:attrNameLst>
                                      </p:cBhvr>
                                      <p:tavLst>
                                        <p:tav tm="0">
                                          <p:val>
                                            <p:strVal val="#ppt_y"/>
                                          </p:val>
                                        </p:tav>
                                        <p:tav tm="100000">
                                          <p:val>
                                            <p:strVal val="#ppt_y"/>
                                          </p:val>
                                        </p:tav>
                                      </p:tavLst>
                                    </p:anim>
                                  </p:childTnLst>
                                </p:cTn>
                              </p:par>
                              <p:par>
                                <p:cTn id="133" presetID="2" presetClass="entr" presetSubtype="2" decel="100000" fill="hold" grpId="0" nodeType="withEffect">
                                  <p:stCondLst>
                                    <p:cond delay="1250"/>
                                  </p:stCondLst>
                                  <p:childTnLst>
                                    <p:set>
                                      <p:cBhvr>
                                        <p:cTn id="134" dur="1" fill="hold">
                                          <p:stCondLst>
                                            <p:cond delay="0"/>
                                          </p:stCondLst>
                                        </p:cTn>
                                        <p:tgtEl>
                                          <p:spTgt spid="174"/>
                                        </p:tgtEl>
                                        <p:attrNameLst>
                                          <p:attrName>style.visibility</p:attrName>
                                        </p:attrNameLst>
                                      </p:cBhvr>
                                      <p:to>
                                        <p:strVal val="visible"/>
                                      </p:to>
                                    </p:set>
                                    <p:anim calcmode="lin" valueType="num">
                                      <p:cBhvr additive="base">
                                        <p:cTn id="135" dur="750" fill="hold"/>
                                        <p:tgtEl>
                                          <p:spTgt spid="174"/>
                                        </p:tgtEl>
                                        <p:attrNameLst>
                                          <p:attrName>ppt_x</p:attrName>
                                        </p:attrNameLst>
                                      </p:cBhvr>
                                      <p:tavLst>
                                        <p:tav tm="0">
                                          <p:val>
                                            <p:strVal val="1+#ppt_w/2"/>
                                          </p:val>
                                        </p:tav>
                                        <p:tav tm="100000">
                                          <p:val>
                                            <p:strVal val="#ppt_x"/>
                                          </p:val>
                                        </p:tav>
                                      </p:tavLst>
                                    </p:anim>
                                    <p:anim calcmode="lin" valueType="num">
                                      <p:cBhvr additive="base">
                                        <p:cTn id="136" dur="750" fill="hold"/>
                                        <p:tgtEl>
                                          <p:spTgt spid="174"/>
                                        </p:tgtEl>
                                        <p:attrNameLst>
                                          <p:attrName>ppt_y</p:attrName>
                                        </p:attrNameLst>
                                      </p:cBhvr>
                                      <p:tavLst>
                                        <p:tav tm="0">
                                          <p:val>
                                            <p:strVal val="#ppt_y"/>
                                          </p:val>
                                        </p:tav>
                                        <p:tav tm="100000">
                                          <p:val>
                                            <p:strVal val="#ppt_y"/>
                                          </p:val>
                                        </p:tav>
                                      </p:tavLst>
                                    </p:anim>
                                  </p:childTnLst>
                                </p:cTn>
                              </p:par>
                              <p:par>
                                <p:cTn id="137" presetID="2" presetClass="entr" presetSubtype="2" decel="100000" fill="hold" grpId="0" nodeType="withEffect">
                                  <p:stCondLst>
                                    <p:cond delay="1500"/>
                                  </p:stCondLst>
                                  <p:childTnLst>
                                    <p:set>
                                      <p:cBhvr>
                                        <p:cTn id="138" dur="1" fill="hold">
                                          <p:stCondLst>
                                            <p:cond delay="0"/>
                                          </p:stCondLst>
                                        </p:cTn>
                                        <p:tgtEl>
                                          <p:spTgt spid="176"/>
                                        </p:tgtEl>
                                        <p:attrNameLst>
                                          <p:attrName>style.visibility</p:attrName>
                                        </p:attrNameLst>
                                      </p:cBhvr>
                                      <p:to>
                                        <p:strVal val="visible"/>
                                      </p:to>
                                    </p:set>
                                    <p:anim calcmode="lin" valueType="num">
                                      <p:cBhvr additive="base">
                                        <p:cTn id="139" dur="750" fill="hold"/>
                                        <p:tgtEl>
                                          <p:spTgt spid="176"/>
                                        </p:tgtEl>
                                        <p:attrNameLst>
                                          <p:attrName>ppt_x</p:attrName>
                                        </p:attrNameLst>
                                      </p:cBhvr>
                                      <p:tavLst>
                                        <p:tav tm="0">
                                          <p:val>
                                            <p:strVal val="1+#ppt_w/2"/>
                                          </p:val>
                                        </p:tav>
                                        <p:tav tm="100000">
                                          <p:val>
                                            <p:strVal val="#ppt_x"/>
                                          </p:val>
                                        </p:tav>
                                      </p:tavLst>
                                    </p:anim>
                                    <p:anim calcmode="lin" valueType="num">
                                      <p:cBhvr additive="base">
                                        <p:cTn id="140" dur="750" fill="hold"/>
                                        <p:tgtEl>
                                          <p:spTgt spid="176"/>
                                        </p:tgtEl>
                                        <p:attrNameLst>
                                          <p:attrName>ppt_y</p:attrName>
                                        </p:attrNameLst>
                                      </p:cBhvr>
                                      <p:tavLst>
                                        <p:tav tm="0">
                                          <p:val>
                                            <p:strVal val="#ppt_y"/>
                                          </p:val>
                                        </p:tav>
                                        <p:tav tm="100000">
                                          <p:val>
                                            <p:strVal val="#ppt_y"/>
                                          </p:val>
                                        </p:tav>
                                      </p:tavLst>
                                    </p:anim>
                                  </p:childTnLst>
                                </p:cTn>
                              </p:par>
                              <p:par>
                                <p:cTn id="141" presetID="2" presetClass="entr" presetSubtype="2" decel="100000" fill="hold" grpId="0" nodeType="withEffect">
                                  <p:stCondLst>
                                    <p:cond delay="1500"/>
                                  </p:stCondLst>
                                  <p:childTnLst>
                                    <p:set>
                                      <p:cBhvr>
                                        <p:cTn id="142" dur="1" fill="hold">
                                          <p:stCondLst>
                                            <p:cond delay="0"/>
                                          </p:stCondLst>
                                        </p:cTn>
                                        <p:tgtEl>
                                          <p:spTgt spid="175"/>
                                        </p:tgtEl>
                                        <p:attrNameLst>
                                          <p:attrName>style.visibility</p:attrName>
                                        </p:attrNameLst>
                                      </p:cBhvr>
                                      <p:to>
                                        <p:strVal val="visible"/>
                                      </p:to>
                                    </p:set>
                                    <p:anim calcmode="lin" valueType="num">
                                      <p:cBhvr additive="base">
                                        <p:cTn id="143" dur="750" fill="hold"/>
                                        <p:tgtEl>
                                          <p:spTgt spid="175"/>
                                        </p:tgtEl>
                                        <p:attrNameLst>
                                          <p:attrName>ppt_x</p:attrName>
                                        </p:attrNameLst>
                                      </p:cBhvr>
                                      <p:tavLst>
                                        <p:tav tm="0">
                                          <p:val>
                                            <p:strVal val="1+#ppt_w/2"/>
                                          </p:val>
                                        </p:tav>
                                        <p:tav tm="100000">
                                          <p:val>
                                            <p:strVal val="#ppt_x"/>
                                          </p:val>
                                        </p:tav>
                                      </p:tavLst>
                                    </p:anim>
                                    <p:anim calcmode="lin" valueType="num">
                                      <p:cBhvr additive="base">
                                        <p:cTn id="144" dur="750" fill="hold"/>
                                        <p:tgtEl>
                                          <p:spTgt spid="175"/>
                                        </p:tgtEl>
                                        <p:attrNameLst>
                                          <p:attrName>ppt_y</p:attrName>
                                        </p:attrNameLst>
                                      </p:cBhvr>
                                      <p:tavLst>
                                        <p:tav tm="0">
                                          <p:val>
                                            <p:strVal val="#ppt_y"/>
                                          </p:val>
                                        </p:tav>
                                        <p:tav tm="100000">
                                          <p:val>
                                            <p:strVal val="#ppt_y"/>
                                          </p:val>
                                        </p:tav>
                                      </p:tavLst>
                                    </p:anim>
                                  </p:childTnLst>
                                </p:cTn>
                              </p:par>
                              <p:par>
                                <p:cTn id="145" presetID="2" presetClass="entr" presetSubtype="2" decel="100000" fill="hold" grpId="0" nodeType="withEffect">
                                  <p:stCondLst>
                                    <p:cond delay="1500"/>
                                  </p:stCondLst>
                                  <p:childTnLst>
                                    <p:set>
                                      <p:cBhvr>
                                        <p:cTn id="146" dur="1" fill="hold">
                                          <p:stCondLst>
                                            <p:cond delay="0"/>
                                          </p:stCondLst>
                                        </p:cTn>
                                        <p:tgtEl>
                                          <p:spTgt spid="143"/>
                                        </p:tgtEl>
                                        <p:attrNameLst>
                                          <p:attrName>style.visibility</p:attrName>
                                        </p:attrNameLst>
                                      </p:cBhvr>
                                      <p:to>
                                        <p:strVal val="visible"/>
                                      </p:to>
                                    </p:set>
                                    <p:anim calcmode="lin" valueType="num">
                                      <p:cBhvr additive="base">
                                        <p:cTn id="147" dur="750" fill="hold"/>
                                        <p:tgtEl>
                                          <p:spTgt spid="143"/>
                                        </p:tgtEl>
                                        <p:attrNameLst>
                                          <p:attrName>ppt_x</p:attrName>
                                        </p:attrNameLst>
                                      </p:cBhvr>
                                      <p:tavLst>
                                        <p:tav tm="0">
                                          <p:val>
                                            <p:strVal val="1+#ppt_w/2"/>
                                          </p:val>
                                        </p:tav>
                                        <p:tav tm="100000">
                                          <p:val>
                                            <p:strVal val="#ppt_x"/>
                                          </p:val>
                                        </p:tav>
                                      </p:tavLst>
                                    </p:anim>
                                    <p:anim calcmode="lin" valueType="num">
                                      <p:cBhvr additive="base">
                                        <p:cTn id="148" dur="750" fill="hold"/>
                                        <p:tgtEl>
                                          <p:spTgt spid="143"/>
                                        </p:tgtEl>
                                        <p:attrNameLst>
                                          <p:attrName>ppt_y</p:attrName>
                                        </p:attrNameLst>
                                      </p:cBhvr>
                                      <p:tavLst>
                                        <p:tav tm="0">
                                          <p:val>
                                            <p:strVal val="#ppt_y"/>
                                          </p:val>
                                        </p:tav>
                                        <p:tav tm="100000">
                                          <p:val>
                                            <p:strVal val="#ppt_y"/>
                                          </p:val>
                                        </p:tav>
                                      </p:tavLst>
                                    </p:anim>
                                  </p:childTnLst>
                                </p:cTn>
                              </p:par>
                              <p:par>
                                <p:cTn id="149" presetID="2" presetClass="entr" presetSubtype="2" decel="100000" fill="hold" grpId="0" nodeType="withEffect">
                                  <p:stCondLst>
                                    <p:cond delay="1500"/>
                                  </p:stCondLst>
                                  <p:childTnLst>
                                    <p:set>
                                      <p:cBhvr>
                                        <p:cTn id="150" dur="1" fill="hold">
                                          <p:stCondLst>
                                            <p:cond delay="0"/>
                                          </p:stCondLst>
                                        </p:cTn>
                                        <p:tgtEl>
                                          <p:spTgt spid="142"/>
                                        </p:tgtEl>
                                        <p:attrNameLst>
                                          <p:attrName>style.visibility</p:attrName>
                                        </p:attrNameLst>
                                      </p:cBhvr>
                                      <p:to>
                                        <p:strVal val="visible"/>
                                      </p:to>
                                    </p:set>
                                    <p:anim calcmode="lin" valueType="num">
                                      <p:cBhvr additive="base">
                                        <p:cTn id="151" dur="750" fill="hold"/>
                                        <p:tgtEl>
                                          <p:spTgt spid="142"/>
                                        </p:tgtEl>
                                        <p:attrNameLst>
                                          <p:attrName>ppt_x</p:attrName>
                                        </p:attrNameLst>
                                      </p:cBhvr>
                                      <p:tavLst>
                                        <p:tav tm="0">
                                          <p:val>
                                            <p:strVal val="1+#ppt_w/2"/>
                                          </p:val>
                                        </p:tav>
                                        <p:tav tm="100000">
                                          <p:val>
                                            <p:strVal val="#ppt_x"/>
                                          </p:val>
                                        </p:tav>
                                      </p:tavLst>
                                    </p:anim>
                                    <p:anim calcmode="lin" valueType="num">
                                      <p:cBhvr additive="base">
                                        <p:cTn id="152" dur="750" fill="hold"/>
                                        <p:tgtEl>
                                          <p:spTgt spid="142"/>
                                        </p:tgtEl>
                                        <p:attrNameLst>
                                          <p:attrName>ppt_y</p:attrName>
                                        </p:attrNameLst>
                                      </p:cBhvr>
                                      <p:tavLst>
                                        <p:tav tm="0">
                                          <p:val>
                                            <p:strVal val="#ppt_y"/>
                                          </p:val>
                                        </p:tav>
                                        <p:tav tm="100000">
                                          <p:val>
                                            <p:strVal val="#ppt_y"/>
                                          </p:val>
                                        </p:tav>
                                      </p:tavLst>
                                    </p:anim>
                                  </p:childTnLst>
                                </p:cTn>
                              </p:par>
                              <p:par>
                                <p:cTn id="153" presetID="2" presetClass="entr" presetSubtype="2" decel="100000" fill="hold" grpId="0" nodeType="withEffect">
                                  <p:stCondLst>
                                    <p:cond delay="1500"/>
                                  </p:stCondLst>
                                  <p:childTnLst>
                                    <p:set>
                                      <p:cBhvr>
                                        <p:cTn id="154" dur="1" fill="hold">
                                          <p:stCondLst>
                                            <p:cond delay="0"/>
                                          </p:stCondLst>
                                        </p:cTn>
                                        <p:tgtEl>
                                          <p:spTgt spid="125"/>
                                        </p:tgtEl>
                                        <p:attrNameLst>
                                          <p:attrName>style.visibility</p:attrName>
                                        </p:attrNameLst>
                                      </p:cBhvr>
                                      <p:to>
                                        <p:strVal val="visible"/>
                                      </p:to>
                                    </p:set>
                                    <p:anim calcmode="lin" valueType="num">
                                      <p:cBhvr additive="base">
                                        <p:cTn id="155" dur="750" fill="hold"/>
                                        <p:tgtEl>
                                          <p:spTgt spid="125"/>
                                        </p:tgtEl>
                                        <p:attrNameLst>
                                          <p:attrName>ppt_x</p:attrName>
                                        </p:attrNameLst>
                                      </p:cBhvr>
                                      <p:tavLst>
                                        <p:tav tm="0">
                                          <p:val>
                                            <p:strVal val="1+#ppt_w/2"/>
                                          </p:val>
                                        </p:tav>
                                        <p:tav tm="100000">
                                          <p:val>
                                            <p:strVal val="#ppt_x"/>
                                          </p:val>
                                        </p:tav>
                                      </p:tavLst>
                                    </p:anim>
                                    <p:anim calcmode="lin" valueType="num">
                                      <p:cBhvr additive="base">
                                        <p:cTn id="156" dur="750" fill="hold"/>
                                        <p:tgtEl>
                                          <p:spTgt spid="125"/>
                                        </p:tgtEl>
                                        <p:attrNameLst>
                                          <p:attrName>ppt_y</p:attrName>
                                        </p:attrNameLst>
                                      </p:cBhvr>
                                      <p:tavLst>
                                        <p:tav tm="0">
                                          <p:val>
                                            <p:strVal val="#ppt_y"/>
                                          </p:val>
                                        </p:tav>
                                        <p:tav tm="100000">
                                          <p:val>
                                            <p:strVal val="#ppt_y"/>
                                          </p:val>
                                        </p:tav>
                                      </p:tavLst>
                                    </p:anim>
                                  </p:childTnLst>
                                </p:cTn>
                              </p:par>
                              <p:par>
                                <p:cTn id="157" presetID="2" presetClass="entr" presetSubtype="2" decel="100000" fill="hold" grpId="0" nodeType="withEffect">
                                  <p:stCondLst>
                                    <p:cond delay="1500"/>
                                  </p:stCondLst>
                                  <p:childTnLst>
                                    <p:set>
                                      <p:cBhvr>
                                        <p:cTn id="158" dur="1" fill="hold">
                                          <p:stCondLst>
                                            <p:cond delay="0"/>
                                          </p:stCondLst>
                                        </p:cTn>
                                        <p:tgtEl>
                                          <p:spTgt spid="124"/>
                                        </p:tgtEl>
                                        <p:attrNameLst>
                                          <p:attrName>style.visibility</p:attrName>
                                        </p:attrNameLst>
                                      </p:cBhvr>
                                      <p:to>
                                        <p:strVal val="visible"/>
                                      </p:to>
                                    </p:set>
                                    <p:anim calcmode="lin" valueType="num">
                                      <p:cBhvr additive="base">
                                        <p:cTn id="159" dur="750" fill="hold"/>
                                        <p:tgtEl>
                                          <p:spTgt spid="124"/>
                                        </p:tgtEl>
                                        <p:attrNameLst>
                                          <p:attrName>ppt_x</p:attrName>
                                        </p:attrNameLst>
                                      </p:cBhvr>
                                      <p:tavLst>
                                        <p:tav tm="0">
                                          <p:val>
                                            <p:strVal val="1+#ppt_w/2"/>
                                          </p:val>
                                        </p:tav>
                                        <p:tav tm="100000">
                                          <p:val>
                                            <p:strVal val="#ppt_x"/>
                                          </p:val>
                                        </p:tav>
                                      </p:tavLst>
                                    </p:anim>
                                    <p:anim calcmode="lin" valueType="num">
                                      <p:cBhvr additive="base">
                                        <p:cTn id="160" dur="750" fill="hold"/>
                                        <p:tgtEl>
                                          <p:spTgt spid="124"/>
                                        </p:tgtEl>
                                        <p:attrNameLst>
                                          <p:attrName>ppt_y</p:attrName>
                                        </p:attrNameLst>
                                      </p:cBhvr>
                                      <p:tavLst>
                                        <p:tav tm="0">
                                          <p:val>
                                            <p:strVal val="#ppt_y"/>
                                          </p:val>
                                        </p:tav>
                                        <p:tav tm="100000">
                                          <p:val>
                                            <p:strVal val="#ppt_y"/>
                                          </p:val>
                                        </p:tav>
                                      </p:tavLst>
                                    </p:anim>
                                  </p:childTnLst>
                                </p:cTn>
                              </p:par>
                              <p:par>
                                <p:cTn id="161" presetID="2" presetClass="entr" presetSubtype="2" decel="100000" fill="hold" grpId="0" nodeType="withEffect">
                                  <p:stCondLst>
                                    <p:cond delay="1750"/>
                                  </p:stCondLst>
                                  <p:childTnLst>
                                    <p:set>
                                      <p:cBhvr>
                                        <p:cTn id="162" dur="1" fill="hold">
                                          <p:stCondLst>
                                            <p:cond delay="0"/>
                                          </p:stCondLst>
                                        </p:cTn>
                                        <p:tgtEl>
                                          <p:spTgt spid="128"/>
                                        </p:tgtEl>
                                        <p:attrNameLst>
                                          <p:attrName>style.visibility</p:attrName>
                                        </p:attrNameLst>
                                      </p:cBhvr>
                                      <p:to>
                                        <p:strVal val="visible"/>
                                      </p:to>
                                    </p:set>
                                    <p:anim calcmode="lin" valueType="num">
                                      <p:cBhvr additive="base">
                                        <p:cTn id="163" dur="750" fill="hold"/>
                                        <p:tgtEl>
                                          <p:spTgt spid="128"/>
                                        </p:tgtEl>
                                        <p:attrNameLst>
                                          <p:attrName>ppt_x</p:attrName>
                                        </p:attrNameLst>
                                      </p:cBhvr>
                                      <p:tavLst>
                                        <p:tav tm="0">
                                          <p:val>
                                            <p:strVal val="1+#ppt_w/2"/>
                                          </p:val>
                                        </p:tav>
                                        <p:tav tm="100000">
                                          <p:val>
                                            <p:strVal val="#ppt_x"/>
                                          </p:val>
                                        </p:tav>
                                      </p:tavLst>
                                    </p:anim>
                                    <p:anim calcmode="lin" valueType="num">
                                      <p:cBhvr additive="base">
                                        <p:cTn id="164" dur="750" fill="hold"/>
                                        <p:tgtEl>
                                          <p:spTgt spid="128"/>
                                        </p:tgtEl>
                                        <p:attrNameLst>
                                          <p:attrName>ppt_y</p:attrName>
                                        </p:attrNameLst>
                                      </p:cBhvr>
                                      <p:tavLst>
                                        <p:tav tm="0">
                                          <p:val>
                                            <p:strVal val="#ppt_y"/>
                                          </p:val>
                                        </p:tav>
                                        <p:tav tm="100000">
                                          <p:val>
                                            <p:strVal val="#ppt_y"/>
                                          </p:val>
                                        </p:tav>
                                      </p:tavLst>
                                    </p:anim>
                                  </p:childTnLst>
                                </p:cTn>
                              </p:par>
                              <p:par>
                                <p:cTn id="165" presetID="2" presetClass="entr" presetSubtype="2" decel="100000" fill="hold" grpId="0" nodeType="withEffect">
                                  <p:stCondLst>
                                    <p:cond delay="1750"/>
                                  </p:stCondLst>
                                  <p:childTnLst>
                                    <p:set>
                                      <p:cBhvr>
                                        <p:cTn id="166" dur="1" fill="hold">
                                          <p:stCondLst>
                                            <p:cond delay="0"/>
                                          </p:stCondLst>
                                        </p:cTn>
                                        <p:tgtEl>
                                          <p:spTgt spid="129"/>
                                        </p:tgtEl>
                                        <p:attrNameLst>
                                          <p:attrName>style.visibility</p:attrName>
                                        </p:attrNameLst>
                                      </p:cBhvr>
                                      <p:to>
                                        <p:strVal val="visible"/>
                                      </p:to>
                                    </p:set>
                                    <p:anim calcmode="lin" valueType="num">
                                      <p:cBhvr additive="base">
                                        <p:cTn id="167" dur="750" fill="hold"/>
                                        <p:tgtEl>
                                          <p:spTgt spid="129"/>
                                        </p:tgtEl>
                                        <p:attrNameLst>
                                          <p:attrName>ppt_x</p:attrName>
                                        </p:attrNameLst>
                                      </p:cBhvr>
                                      <p:tavLst>
                                        <p:tav tm="0">
                                          <p:val>
                                            <p:strVal val="1+#ppt_w/2"/>
                                          </p:val>
                                        </p:tav>
                                        <p:tav tm="100000">
                                          <p:val>
                                            <p:strVal val="#ppt_x"/>
                                          </p:val>
                                        </p:tav>
                                      </p:tavLst>
                                    </p:anim>
                                    <p:anim calcmode="lin" valueType="num">
                                      <p:cBhvr additive="base">
                                        <p:cTn id="168" dur="750" fill="hold"/>
                                        <p:tgtEl>
                                          <p:spTgt spid="129"/>
                                        </p:tgtEl>
                                        <p:attrNameLst>
                                          <p:attrName>ppt_y</p:attrName>
                                        </p:attrNameLst>
                                      </p:cBhvr>
                                      <p:tavLst>
                                        <p:tav tm="0">
                                          <p:val>
                                            <p:strVal val="#ppt_y"/>
                                          </p:val>
                                        </p:tav>
                                        <p:tav tm="100000">
                                          <p:val>
                                            <p:strVal val="#ppt_y"/>
                                          </p:val>
                                        </p:tav>
                                      </p:tavLst>
                                    </p:anim>
                                  </p:childTnLst>
                                </p:cTn>
                              </p:par>
                              <p:par>
                                <p:cTn id="169" presetID="2" presetClass="entr" presetSubtype="2" decel="100000" fill="hold" grpId="0" nodeType="withEffect">
                                  <p:stCondLst>
                                    <p:cond delay="1750"/>
                                  </p:stCondLst>
                                  <p:childTnLst>
                                    <p:set>
                                      <p:cBhvr>
                                        <p:cTn id="170" dur="1" fill="hold">
                                          <p:stCondLst>
                                            <p:cond delay="0"/>
                                          </p:stCondLst>
                                        </p:cTn>
                                        <p:tgtEl>
                                          <p:spTgt spid="146"/>
                                        </p:tgtEl>
                                        <p:attrNameLst>
                                          <p:attrName>style.visibility</p:attrName>
                                        </p:attrNameLst>
                                      </p:cBhvr>
                                      <p:to>
                                        <p:strVal val="visible"/>
                                      </p:to>
                                    </p:set>
                                    <p:anim calcmode="lin" valueType="num">
                                      <p:cBhvr additive="base">
                                        <p:cTn id="171" dur="750" fill="hold"/>
                                        <p:tgtEl>
                                          <p:spTgt spid="146"/>
                                        </p:tgtEl>
                                        <p:attrNameLst>
                                          <p:attrName>ppt_x</p:attrName>
                                        </p:attrNameLst>
                                      </p:cBhvr>
                                      <p:tavLst>
                                        <p:tav tm="0">
                                          <p:val>
                                            <p:strVal val="1+#ppt_w/2"/>
                                          </p:val>
                                        </p:tav>
                                        <p:tav tm="100000">
                                          <p:val>
                                            <p:strVal val="#ppt_x"/>
                                          </p:val>
                                        </p:tav>
                                      </p:tavLst>
                                    </p:anim>
                                    <p:anim calcmode="lin" valueType="num">
                                      <p:cBhvr additive="base">
                                        <p:cTn id="172" dur="750" fill="hold"/>
                                        <p:tgtEl>
                                          <p:spTgt spid="146"/>
                                        </p:tgtEl>
                                        <p:attrNameLst>
                                          <p:attrName>ppt_y</p:attrName>
                                        </p:attrNameLst>
                                      </p:cBhvr>
                                      <p:tavLst>
                                        <p:tav tm="0">
                                          <p:val>
                                            <p:strVal val="#ppt_y"/>
                                          </p:val>
                                        </p:tav>
                                        <p:tav tm="100000">
                                          <p:val>
                                            <p:strVal val="#ppt_y"/>
                                          </p:val>
                                        </p:tav>
                                      </p:tavLst>
                                    </p:anim>
                                  </p:childTnLst>
                                </p:cTn>
                              </p:par>
                              <p:par>
                                <p:cTn id="173" presetID="2" presetClass="entr" presetSubtype="2" decel="100000" fill="hold" grpId="0" nodeType="withEffect">
                                  <p:stCondLst>
                                    <p:cond delay="1750"/>
                                  </p:stCondLst>
                                  <p:childTnLst>
                                    <p:set>
                                      <p:cBhvr>
                                        <p:cTn id="174" dur="1" fill="hold">
                                          <p:stCondLst>
                                            <p:cond delay="0"/>
                                          </p:stCondLst>
                                        </p:cTn>
                                        <p:tgtEl>
                                          <p:spTgt spid="147"/>
                                        </p:tgtEl>
                                        <p:attrNameLst>
                                          <p:attrName>style.visibility</p:attrName>
                                        </p:attrNameLst>
                                      </p:cBhvr>
                                      <p:to>
                                        <p:strVal val="visible"/>
                                      </p:to>
                                    </p:set>
                                    <p:anim calcmode="lin" valueType="num">
                                      <p:cBhvr additive="base">
                                        <p:cTn id="175" dur="750" fill="hold"/>
                                        <p:tgtEl>
                                          <p:spTgt spid="147"/>
                                        </p:tgtEl>
                                        <p:attrNameLst>
                                          <p:attrName>ppt_x</p:attrName>
                                        </p:attrNameLst>
                                      </p:cBhvr>
                                      <p:tavLst>
                                        <p:tav tm="0">
                                          <p:val>
                                            <p:strVal val="1+#ppt_w/2"/>
                                          </p:val>
                                        </p:tav>
                                        <p:tav tm="100000">
                                          <p:val>
                                            <p:strVal val="#ppt_x"/>
                                          </p:val>
                                        </p:tav>
                                      </p:tavLst>
                                    </p:anim>
                                    <p:anim calcmode="lin" valueType="num">
                                      <p:cBhvr additive="base">
                                        <p:cTn id="176" dur="750" fill="hold"/>
                                        <p:tgtEl>
                                          <p:spTgt spid="147"/>
                                        </p:tgtEl>
                                        <p:attrNameLst>
                                          <p:attrName>ppt_y</p:attrName>
                                        </p:attrNameLst>
                                      </p:cBhvr>
                                      <p:tavLst>
                                        <p:tav tm="0">
                                          <p:val>
                                            <p:strVal val="#ppt_y"/>
                                          </p:val>
                                        </p:tav>
                                        <p:tav tm="100000">
                                          <p:val>
                                            <p:strVal val="#ppt_y"/>
                                          </p:val>
                                        </p:tav>
                                      </p:tavLst>
                                    </p:anim>
                                  </p:childTnLst>
                                </p:cTn>
                              </p:par>
                              <p:par>
                                <p:cTn id="177" presetID="2" presetClass="entr" presetSubtype="2" decel="100000" fill="hold" grpId="0" nodeType="withEffect">
                                  <p:stCondLst>
                                    <p:cond delay="1750"/>
                                  </p:stCondLst>
                                  <p:childTnLst>
                                    <p:set>
                                      <p:cBhvr>
                                        <p:cTn id="178" dur="1" fill="hold">
                                          <p:stCondLst>
                                            <p:cond delay="0"/>
                                          </p:stCondLst>
                                        </p:cTn>
                                        <p:tgtEl>
                                          <p:spTgt spid="179"/>
                                        </p:tgtEl>
                                        <p:attrNameLst>
                                          <p:attrName>style.visibility</p:attrName>
                                        </p:attrNameLst>
                                      </p:cBhvr>
                                      <p:to>
                                        <p:strVal val="visible"/>
                                      </p:to>
                                    </p:set>
                                    <p:anim calcmode="lin" valueType="num">
                                      <p:cBhvr additive="base">
                                        <p:cTn id="179" dur="750" fill="hold"/>
                                        <p:tgtEl>
                                          <p:spTgt spid="179"/>
                                        </p:tgtEl>
                                        <p:attrNameLst>
                                          <p:attrName>ppt_x</p:attrName>
                                        </p:attrNameLst>
                                      </p:cBhvr>
                                      <p:tavLst>
                                        <p:tav tm="0">
                                          <p:val>
                                            <p:strVal val="1+#ppt_w/2"/>
                                          </p:val>
                                        </p:tav>
                                        <p:tav tm="100000">
                                          <p:val>
                                            <p:strVal val="#ppt_x"/>
                                          </p:val>
                                        </p:tav>
                                      </p:tavLst>
                                    </p:anim>
                                    <p:anim calcmode="lin" valueType="num">
                                      <p:cBhvr additive="base">
                                        <p:cTn id="180" dur="750" fill="hold"/>
                                        <p:tgtEl>
                                          <p:spTgt spid="179"/>
                                        </p:tgtEl>
                                        <p:attrNameLst>
                                          <p:attrName>ppt_y</p:attrName>
                                        </p:attrNameLst>
                                      </p:cBhvr>
                                      <p:tavLst>
                                        <p:tav tm="0">
                                          <p:val>
                                            <p:strVal val="#ppt_y"/>
                                          </p:val>
                                        </p:tav>
                                        <p:tav tm="100000">
                                          <p:val>
                                            <p:strVal val="#ppt_y"/>
                                          </p:val>
                                        </p:tav>
                                      </p:tavLst>
                                    </p:anim>
                                  </p:childTnLst>
                                </p:cTn>
                              </p:par>
                              <p:par>
                                <p:cTn id="181" presetID="2" presetClass="entr" presetSubtype="2" decel="100000" fill="hold" grpId="0" nodeType="withEffect">
                                  <p:stCondLst>
                                    <p:cond delay="1750"/>
                                  </p:stCondLst>
                                  <p:childTnLst>
                                    <p:set>
                                      <p:cBhvr>
                                        <p:cTn id="182" dur="1" fill="hold">
                                          <p:stCondLst>
                                            <p:cond delay="0"/>
                                          </p:stCondLst>
                                        </p:cTn>
                                        <p:tgtEl>
                                          <p:spTgt spid="180"/>
                                        </p:tgtEl>
                                        <p:attrNameLst>
                                          <p:attrName>style.visibility</p:attrName>
                                        </p:attrNameLst>
                                      </p:cBhvr>
                                      <p:to>
                                        <p:strVal val="visible"/>
                                      </p:to>
                                    </p:set>
                                    <p:anim calcmode="lin" valueType="num">
                                      <p:cBhvr additive="base">
                                        <p:cTn id="183" dur="750" fill="hold"/>
                                        <p:tgtEl>
                                          <p:spTgt spid="180"/>
                                        </p:tgtEl>
                                        <p:attrNameLst>
                                          <p:attrName>ppt_x</p:attrName>
                                        </p:attrNameLst>
                                      </p:cBhvr>
                                      <p:tavLst>
                                        <p:tav tm="0">
                                          <p:val>
                                            <p:strVal val="1+#ppt_w/2"/>
                                          </p:val>
                                        </p:tav>
                                        <p:tav tm="100000">
                                          <p:val>
                                            <p:strVal val="#ppt_x"/>
                                          </p:val>
                                        </p:tav>
                                      </p:tavLst>
                                    </p:anim>
                                    <p:anim calcmode="lin" valueType="num">
                                      <p:cBhvr additive="base">
                                        <p:cTn id="184" dur="750" fill="hold"/>
                                        <p:tgtEl>
                                          <p:spTgt spid="180"/>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000"/>
                                  </p:stCondLst>
                                  <p:childTnLst>
                                    <p:set>
                                      <p:cBhvr>
                                        <p:cTn id="186" dur="1" fill="hold">
                                          <p:stCondLst>
                                            <p:cond delay="0"/>
                                          </p:stCondLst>
                                        </p:cTn>
                                        <p:tgtEl>
                                          <p:spTgt spid="177"/>
                                        </p:tgtEl>
                                        <p:attrNameLst>
                                          <p:attrName>style.visibility</p:attrName>
                                        </p:attrNameLst>
                                      </p:cBhvr>
                                      <p:to>
                                        <p:strVal val="visible"/>
                                      </p:to>
                                    </p:set>
                                    <p:anim calcmode="lin" valueType="num">
                                      <p:cBhvr additive="base">
                                        <p:cTn id="187" dur="750" fill="hold"/>
                                        <p:tgtEl>
                                          <p:spTgt spid="177"/>
                                        </p:tgtEl>
                                        <p:attrNameLst>
                                          <p:attrName>ppt_x</p:attrName>
                                        </p:attrNameLst>
                                      </p:cBhvr>
                                      <p:tavLst>
                                        <p:tav tm="0">
                                          <p:val>
                                            <p:strVal val="1+#ppt_w/2"/>
                                          </p:val>
                                        </p:tav>
                                        <p:tav tm="100000">
                                          <p:val>
                                            <p:strVal val="#ppt_x"/>
                                          </p:val>
                                        </p:tav>
                                      </p:tavLst>
                                    </p:anim>
                                    <p:anim calcmode="lin" valueType="num">
                                      <p:cBhvr additive="base">
                                        <p:cTn id="188" dur="750" fill="hold"/>
                                        <p:tgtEl>
                                          <p:spTgt spid="177"/>
                                        </p:tgtEl>
                                        <p:attrNameLst>
                                          <p:attrName>ppt_y</p:attrName>
                                        </p:attrNameLst>
                                      </p:cBhvr>
                                      <p:tavLst>
                                        <p:tav tm="0">
                                          <p:val>
                                            <p:strVal val="#ppt_y"/>
                                          </p:val>
                                        </p:tav>
                                        <p:tav tm="100000">
                                          <p:val>
                                            <p:strVal val="#ppt_y"/>
                                          </p:val>
                                        </p:tav>
                                      </p:tavLst>
                                    </p:anim>
                                  </p:childTnLst>
                                </p:cTn>
                              </p:par>
                              <p:par>
                                <p:cTn id="189" presetID="2" presetClass="entr" presetSubtype="2" decel="100000" fill="hold" grpId="0" nodeType="withEffect">
                                  <p:stCondLst>
                                    <p:cond delay="2000"/>
                                  </p:stCondLst>
                                  <p:childTnLst>
                                    <p:set>
                                      <p:cBhvr>
                                        <p:cTn id="190" dur="1" fill="hold">
                                          <p:stCondLst>
                                            <p:cond delay="0"/>
                                          </p:stCondLst>
                                        </p:cTn>
                                        <p:tgtEl>
                                          <p:spTgt spid="178"/>
                                        </p:tgtEl>
                                        <p:attrNameLst>
                                          <p:attrName>style.visibility</p:attrName>
                                        </p:attrNameLst>
                                      </p:cBhvr>
                                      <p:to>
                                        <p:strVal val="visible"/>
                                      </p:to>
                                    </p:set>
                                    <p:anim calcmode="lin" valueType="num">
                                      <p:cBhvr additive="base">
                                        <p:cTn id="191" dur="750" fill="hold"/>
                                        <p:tgtEl>
                                          <p:spTgt spid="178"/>
                                        </p:tgtEl>
                                        <p:attrNameLst>
                                          <p:attrName>ppt_x</p:attrName>
                                        </p:attrNameLst>
                                      </p:cBhvr>
                                      <p:tavLst>
                                        <p:tav tm="0">
                                          <p:val>
                                            <p:strVal val="1+#ppt_w/2"/>
                                          </p:val>
                                        </p:tav>
                                        <p:tav tm="100000">
                                          <p:val>
                                            <p:strVal val="#ppt_x"/>
                                          </p:val>
                                        </p:tav>
                                      </p:tavLst>
                                    </p:anim>
                                    <p:anim calcmode="lin" valueType="num">
                                      <p:cBhvr additive="base">
                                        <p:cTn id="192" dur="750" fill="hold"/>
                                        <p:tgtEl>
                                          <p:spTgt spid="178"/>
                                        </p:tgtEl>
                                        <p:attrNameLst>
                                          <p:attrName>ppt_y</p:attrName>
                                        </p:attrNameLst>
                                      </p:cBhvr>
                                      <p:tavLst>
                                        <p:tav tm="0">
                                          <p:val>
                                            <p:strVal val="#ppt_y"/>
                                          </p:val>
                                        </p:tav>
                                        <p:tav tm="100000">
                                          <p:val>
                                            <p:strVal val="#ppt_y"/>
                                          </p:val>
                                        </p:tav>
                                      </p:tavLst>
                                    </p:anim>
                                  </p:childTnLst>
                                </p:cTn>
                              </p:par>
                              <p:par>
                                <p:cTn id="193" presetID="2" presetClass="entr" presetSubtype="2" decel="100000" fill="hold" grpId="0" nodeType="withEffect">
                                  <p:stCondLst>
                                    <p:cond delay="2000"/>
                                  </p:stCondLst>
                                  <p:childTnLst>
                                    <p:set>
                                      <p:cBhvr>
                                        <p:cTn id="194" dur="1" fill="hold">
                                          <p:stCondLst>
                                            <p:cond delay="0"/>
                                          </p:stCondLst>
                                        </p:cTn>
                                        <p:tgtEl>
                                          <p:spTgt spid="145"/>
                                        </p:tgtEl>
                                        <p:attrNameLst>
                                          <p:attrName>style.visibility</p:attrName>
                                        </p:attrNameLst>
                                      </p:cBhvr>
                                      <p:to>
                                        <p:strVal val="visible"/>
                                      </p:to>
                                    </p:set>
                                    <p:anim calcmode="lin" valueType="num">
                                      <p:cBhvr additive="base">
                                        <p:cTn id="195" dur="750" fill="hold"/>
                                        <p:tgtEl>
                                          <p:spTgt spid="145"/>
                                        </p:tgtEl>
                                        <p:attrNameLst>
                                          <p:attrName>ppt_x</p:attrName>
                                        </p:attrNameLst>
                                      </p:cBhvr>
                                      <p:tavLst>
                                        <p:tav tm="0">
                                          <p:val>
                                            <p:strVal val="1+#ppt_w/2"/>
                                          </p:val>
                                        </p:tav>
                                        <p:tav tm="100000">
                                          <p:val>
                                            <p:strVal val="#ppt_x"/>
                                          </p:val>
                                        </p:tav>
                                      </p:tavLst>
                                    </p:anim>
                                    <p:anim calcmode="lin" valueType="num">
                                      <p:cBhvr additive="base">
                                        <p:cTn id="196" dur="750" fill="hold"/>
                                        <p:tgtEl>
                                          <p:spTgt spid="145"/>
                                        </p:tgtEl>
                                        <p:attrNameLst>
                                          <p:attrName>ppt_y</p:attrName>
                                        </p:attrNameLst>
                                      </p:cBhvr>
                                      <p:tavLst>
                                        <p:tav tm="0">
                                          <p:val>
                                            <p:strVal val="#ppt_y"/>
                                          </p:val>
                                        </p:tav>
                                        <p:tav tm="100000">
                                          <p:val>
                                            <p:strVal val="#ppt_y"/>
                                          </p:val>
                                        </p:tav>
                                      </p:tavLst>
                                    </p:anim>
                                  </p:childTnLst>
                                </p:cTn>
                              </p:par>
                              <p:par>
                                <p:cTn id="197" presetID="2" presetClass="entr" presetSubtype="2" decel="100000" fill="hold" grpId="0" nodeType="withEffect">
                                  <p:stCondLst>
                                    <p:cond delay="2000"/>
                                  </p:stCondLst>
                                  <p:childTnLst>
                                    <p:set>
                                      <p:cBhvr>
                                        <p:cTn id="198" dur="1" fill="hold">
                                          <p:stCondLst>
                                            <p:cond delay="0"/>
                                          </p:stCondLst>
                                        </p:cTn>
                                        <p:tgtEl>
                                          <p:spTgt spid="144"/>
                                        </p:tgtEl>
                                        <p:attrNameLst>
                                          <p:attrName>style.visibility</p:attrName>
                                        </p:attrNameLst>
                                      </p:cBhvr>
                                      <p:to>
                                        <p:strVal val="visible"/>
                                      </p:to>
                                    </p:set>
                                    <p:anim calcmode="lin" valueType="num">
                                      <p:cBhvr additive="base">
                                        <p:cTn id="199" dur="750" fill="hold"/>
                                        <p:tgtEl>
                                          <p:spTgt spid="144"/>
                                        </p:tgtEl>
                                        <p:attrNameLst>
                                          <p:attrName>ppt_x</p:attrName>
                                        </p:attrNameLst>
                                      </p:cBhvr>
                                      <p:tavLst>
                                        <p:tav tm="0">
                                          <p:val>
                                            <p:strVal val="1+#ppt_w/2"/>
                                          </p:val>
                                        </p:tav>
                                        <p:tav tm="100000">
                                          <p:val>
                                            <p:strVal val="#ppt_x"/>
                                          </p:val>
                                        </p:tav>
                                      </p:tavLst>
                                    </p:anim>
                                    <p:anim calcmode="lin" valueType="num">
                                      <p:cBhvr additive="base">
                                        <p:cTn id="200" dur="750" fill="hold"/>
                                        <p:tgtEl>
                                          <p:spTgt spid="144"/>
                                        </p:tgtEl>
                                        <p:attrNameLst>
                                          <p:attrName>ppt_y</p:attrName>
                                        </p:attrNameLst>
                                      </p:cBhvr>
                                      <p:tavLst>
                                        <p:tav tm="0">
                                          <p:val>
                                            <p:strVal val="#ppt_y"/>
                                          </p:val>
                                        </p:tav>
                                        <p:tav tm="100000">
                                          <p:val>
                                            <p:strVal val="#ppt_y"/>
                                          </p:val>
                                        </p:tav>
                                      </p:tavLst>
                                    </p:anim>
                                  </p:childTnLst>
                                </p:cTn>
                              </p:par>
                              <p:par>
                                <p:cTn id="201" presetID="2" presetClass="entr" presetSubtype="2" decel="100000" fill="hold" grpId="0" nodeType="withEffect">
                                  <p:stCondLst>
                                    <p:cond delay="2000"/>
                                  </p:stCondLst>
                                  <p:childTnLst>
                                    <p:set>
                                      <p:cBhvr>
                                        <p:cTn id="202" dur="1" fill="hold">
                                          <p:stCondLst>
                                            <p:cond delay="0"/>
                                          </p:stCondLst>
                                        </p:cTn>
                                        <p:tgtEl>
                                          <p:spTgt spid="127"/>
                                        </p:tgtEl>
                                        <p:attrNameLst>
                                          <p:attrName>style.visibility</p:attrName>
                                        </p:attrNameLst>
                                      </p:cBhvr>
                                      <p:to>
                                        <p:strVal val="visible"/>
                                      </p:to>
                                    </p:set>
                                    <p:anim calcmode="lin" valueType="num">
                                      <p:cBhvr additive="base">
                                        <p:cTn id="203" dur="750" fill="hold"/>
                                        <p:tgtEl>
                                          <p:spTgt spid="127"/>
                                        </p:tgtEl>
                                        <p:attrNameLst>
                                          <p:attrName>ppt_x</p:attrName>
                                        </p:attrNameLst>
                                      </p:cBhvr>
                                      <p:tavLst>
                                        <p:tav tm="0">
                                          <p:val>
                                            <p:strVal val="1+#ppt_w/2"/>
                                          </p:val>
                                        </p:tav>
                                        <p:tav tm="100000">
                                          <p:val>
                                            <p:strVal val="#ppt_x"/>
                                          </p:val>
                                        </p:tav>
                                      </p:tavLst>
                                    </p:anim>
                                    <p:anim calcmode="lin" valueType="num">
                                      <p:cBhvr additive="base">
                                        <p:cTn id="204" dur="750" fill="hold"/>
                                        <p:tgtEl>
                                          <p:spTgt spid="127"/>
                                        </p:tgtEl>
                                        <p:attrNameLst>
                                          <p:attrName>ppt_y</p:attrName>
                                        </p:attrNameLst>
                                      </p:cBhvr>
                                      <p:tavLst>
                                        <p:tav tm="0">
                                          <p:val>
                                            <p:strVal val="#ppt_y"/>
                                          </p:val>
                                        </p:tav>
                                        <p:tav tm="100000">
                                          <p:val>
                                            <p:strVal val="#ppt_y"/>
                                          </p:val>
                                        </p:tav>
                                      </p:tavLst>
                                    </p:anim>
                                  </p:childTnLst>
                                </p:cTn>
                              </p:par>
                              <p:par>
                                <p:cTn id="205" presetID="2" presetClass="entr" presetSubtype="2" decel="100000" fill="hold" grpId="0" nodeType="withEffect">
                                  <p:stCondLst>
                                    <p:cond delay="2000"/>
                                  </p:stCondLst>
                                  <p:childTnLst>
                                    <p:set>
                                      <p:cBhvr>
                                        <p:cTn id="206" dur="1" fill="hold">
                                          <p:stCondLst>
                                            <p:cond delay="0"/>
                                          </p:stCondLst>
                                        </p:cTn>
                                        <p:tgtEl>
                                          <p:spTgt spid="126"/>
                                        </p:tgtEl>
                                        <p:attrNameLst>
                                          <p:attrName>style.visibility</p:attrName>
                                        </p:attrNameLst>
                                      </p:cBhvr>
                                      <p:to>
                                        <p:strVal val="visible"/>
                                      </p:to>
                                    </p:set>
                                    <p:anim calcmode="lin" valueType="num">
                                      <p:cBhvr additive="base">
                                        <p:cTn id="207" dur="750" fill="hold"/>
                                        <p:tgtEl>
                                          <p:spTgt spid="126"/>
                                        </p:tgtEl>
                                        <p:attrNameLst>
                                          <p:attrName>ppt_x</p:attrName>
                                        </p:attrNameLst>
                                      </p:cBhvr>
                                      <p:tavLst>
                                        <p:tav tm="0">
                                          <p:val>
                                            <p:strVal val="1+#ppt_w/2"/>
                                          </p:val>
                                        </p:tav>
                                        <p:tav tm="100000">
                                          <p:val>
                                            <p:strVal val="#ppt_x"/>
                                          </p:val>
                                        </p:tav>
                                      </p:tavLst>
                                    </p:anim>
                                    <p:anim calcmode="lin" valueType="num">
                                      <p:cBhvr additive="base">
                                        <p:cTn id="208" dur="750" fill="hold"/>
                                        <p:tgtEl>
                                          <p:spTgt spid="126"/>
                                        </p:tgtEl>
                                        <p:attrNameLst>
                                          <p:attrName>ppt_y</p:attrName>
                                        </p:attrNameLst>
                                      </p:cBhvr>
                                      <p:tavLst>
                                        <p:tav tm="0">
                                          <p:val>
                                            <p:strVal val="#ppt_y"/>
                                          </p:val>
                                        </p:tav>
                                        <p:tav tm="100000">
                                          <p:val>
                                            <p:strVal val="#ppt_y"/>
                                          </p:val>
                                        </p:tav>
                                      </p:tavLst>
                                    </p:anim>
                                  </p:childTnLst>
                                </p:cTn>
                              </p:par>
                              <p:par>
                                <p:cTn id="209" presetID="2" presetClass="entr" presetSubtype="2" decel="100000" fill="hold" grpId="0" nodeType="withEffect">
                                  <p:stCondLst>
                                    <p:cond delay="2250"/>
                                  </p:stCondLst>
                                  <p:childTnLst>
                                    <p:set>
                                      <p:cBhvr>
                                        <p:cTn id="210" dur="1" fill="hold">
                                          <p:stCondLst>
                                            <p:cond delay="0"/>
                                          </p:stCondLst>
                                        </p:cTn>
                                        <p:tgtEl>
                                          <p:spTgt spid="130"/>
                                        </p:tgtEl>
                                        <p:attrNameLst>
                                          <p:attrName>style.visibility</p:attrName>
                                        </p:attrNameLst>
                                      </p:cBhvr>
                                      <p:to>
                                        <p:strVal val="visible"/>
                                      </p:to>
                                    </p:set>
                                    <p:anim calcmode="lin" valueType="num">
                                      <p:cBhvr additive="base">
                                        <p:cTn id="211" dur="750" fill="hold"/>
                                        <p:tgtEl>
                                          <p:spTgt spid="130"/>
                                        </p:tgtEl>
                                        <p:attrNameLst>
                                          <p:attrName>ppt_x</p:attrName>
                                        </p:attrNameLst>
                                      </p:cBhvr>
                                      <p:tavLst>
                                        <p:tav tm="0">
                                          <p:val>
                                            <p:strVal val="1+#ppt_w/2"/>
                                          </p:val>
                                        </p:tav>
                                        <p:tav tm="100000">
                                          <p:val>
                                            <p:strVal val="#ppt_x"/>
                                          </p:val>
                                        </p:tav>
                                      </p:tavLst>
                                    </p:anim>
                                    <p:anim calcmode="lin" valueType="num">
                                      <p:cBhvr additive="base">
                                        <p:cTn id="212" dur="750" fill="hold"/>
                                        <p:tgtEl>
                                          <p:spTgt spid="130"/>
                                        </p:tgtEl>
                                        <p:attrNameLst>
                                          <p:attrName>ppt_y</p:attrName>
                                        </p:attrNameLst>
                                      </p:cBhvr>
                                      <p:tavLst>
                                        <p:tav tm="0">
                                          <p:val>
                                            <p:strVal val="#ppt_y"/>
                                          </p:val>
                                        </p:tav>
                                        <p:tav tm="100000">
                                          <p:val>
                                            <p:strVal val="#ppt_y"/>
                                          </p:val>
                                        </p:tav>
                                      </p:tavLst>
                                    </p:anim>
                                  </p:childTnLst>
                                </p:cTn>
                              </p:par>
                              <p:par>
                                <p:cTn id="213" presetID="2" presetClass="entr" presetSubtype="2" decel="100000" fill="hold" grpId="0" nodeType="withEffect">
                                  <p:stCondLst>
                                    <p:cond delay="2250"/>
                                  </p:stCondLst>
                                  <p:childTnLst>
                                    <p:set>
                                      <p:cBhvr>
                                        <p:cTn id="214" dur="1" fill="hold">
                                          <p:stCondLst>
                                            <p:cond delay="0"/>
                                          </p:stCondLst>
                                        </p:cTn>
                                        <p:tgtEl>
                                          <p:spTgt spid="131"/>
                                        </p:tgtEl>
                                        <p:attrNameLst>
                                          <p:attrName>style.visibility</p:attrName>
                                        </p:attrNameLst>
                                      </p:cBhvr>
                                      <p:to>
                                        <p:strVal val="visible"/>
                                      </p:to>
                                    </p:set>
                                    <p:anim calcmode="lin" valueType="num">
                                      <p:cBhvr additive="base">
                                        <p:cTn id="215" dur="750" fill="hold"/>
                                        <p:tgtEl>
                                          <p:spTgt spid="131"/>
                                        </p:tgtEl>
                                        <p:attrNameLst>
                                          <p:attrName>ppt_x</p:attrName>
                                        </p:attrNameLst>
                                      </p:cBhvr>
                                      <p:tavLst>
                                        <p:tav tm="0">
                                          <p:val>
                                            <p:strVal val="1+#ppt_w/2"/>
                                          </p:val>
                                        </p:tav>
                                        <p:tav tm="100000">
                                          <p:val>
                                            <p:strVal val="#ppt_x"/>
                                          </p:val>
                                        </p:tav>
                                      </p:tavLst>
                                    </p:anim>
                                    <p:anim calcmode="lin" valueType="num">
                                      <p:cBhvr additive="base">
                                        <p:cTn id="216" dur="750" fill="hold"/>
                                        <p:tgtEl>
                                          <p:spTgt spid="131"/>
                                        </p:tgtEl>
                                        <p:attrNameLst>
                                          <p:attrName>ppt_y</p:attrName>
                                        </p:attrNameLst>
                                      </p:cBhvr>
                                      <p:tavLst>
                                        <p:tav tm="0">
                                          <p:val>
                                            <p:strVal val="#ppt_y"/>
                                          </p:val>
                                        </p:tav>
                                        <p:tav tm="100000">
                                          <p:val>
                                            <p:strVal val="#ppt_y"/>
                                          </p:val>
                                        </p:tav>
                                      </p:tavLst>
                                    </p:anim>
                                  </p:childTnLst>
                                </p:cTn>
                              </p:par>
                              <p:par>
                                <p:cTn id="217" presetID="2" presetClass="entr" presetSubtype="2" decel="100000" fill="hold" grpId="0" nodeType="withEffect">
                                  <p:stCondLst>
                                    <p:cond delay="2250"/>
                                  </p:stCondLst>
                                  <p:childTnLst>
                                    <p:set>
                                      <p:cBhvr>
                                        <p:cTn id="218" dur="1" fill="hold">
                                          <p:stCondLst>
                                            <p:cond delay="0"/>
                                          </p:stCondLst>
                                        </p:cTn>
                                        <p:tgtEl>
                                          <p:spTgt spid="148"/>
                                        </p:tgtEl>
                                        <p:attrNameLst>
                                          <p:attrName>style.visibility</p:attrName>
                                        </p:attrNameLst>
                                      </p:cBhvr>
                                      <p:to>
                                        <p:strVal val="visible"/>
                                      </p:to>
                                    </p:set>
                                    <p:anim calcmode="lin" valueType="num">
                                      <p:cBhvr additive="base">
                                        <p:cTn id="219" dur="750" fill="hold"/>
                                        <p:tgtEl>
                                          <p:spTgt spid="148"/>
                                        </p:tgtEl>
                                        <p:attrNameLst>
                                          <p:attrName>ppt_x</p:attrName>
                                        </p:attrNameLst>
                                      </p:cBhvr>
                                      <p:tavLst>
                                        <p:tav tm="0">
                                          <p:val>
                                            <p:strVal val="1+#ppt_w/2"/>
                                          </p:val>
                                        </p:tav>
                                        <p:tav tm="100000">
                                          <p:val>
                                            <p:strVal val="#ppt_x"/>
                                          </p:val>
                                        </p:tav>
                                      </p:tavLst>
                                    </p:anim>
                                    <p:anim calcmode="lin" valueType="num">
                                      <p:cBhvr additive="base">
                                        <p:cTn id="220" dur="750" fill="hold"/>
                                        <p:tgtEl>
                                          <p:spTgt spid="148"/>
                                        </p:tgtEl>
                                        <p:attrNameLst>
                                          <p:attrName>ppt_y</p:attrName>
                                        </p:attrNameLst>
                                      </p:cBhvr>
                                      <p:tavLst>
                                        <p:tav tm="0">
                                          <p:val>
                                            <p:strVal val="#ppt_y"/>
                                          </p:val>
                                        </p:tav>
                                        <p:tav tm="100000">
                                          <p:val>
                                            <p:strVal val="#ppt_y"/>
                                          </p:val>
                                        </p:tav>
                                      </p:tavLst>
                                    </p:anim>
                                  </p:childTnLst>
                                </p:cTn>
                              </p:par>
                              <p:par>
                                <p:cTn id="221" presetID="2" presetClass="entr" presetSubtype="2" decel="100000" fill="hold" grpId="0" nodeType="withEffect">
                                  <p:stCondLst>
                                    <p:cond delay="2250"/>
                                  </p:stCondLst>
                                  <p:childTnLst>
                                    <p:set>
                                      <p:cBhvr>
                                        <p:cTn id="222" dur="1" fill="hold">
                                          <p:stCondLst>
                                            <p:cond delay="0"/>
                                          </p:stCondLst>
                                        </p:cTn>
                                        <p:tgtEl>
                                          <p:spTgt spid="149"/>
                                        </p:tgtEl>
                                        <p:attrNameLst>
                                          <p:attrName>style.visibility</p:attrName>
                                        </p:attrNameLst>
                                      </p:cBhvr>
                                      <p:to>
                                        <p:strVal val="visible"/>
                                      </p:to>
                                    </p:set>
                                    <p:anim calcmode="lin" valueType="num">
                                      <p:cBhvr additive="base">
                                        <p:cTn id="223" dur="750" fill="hold"/>
                                        <p:tgtEl>
                                          <p:spTgt spid="149"/>
                                        </p:tgtEl>
                                        <p:attrNameLst>
                                          <p:attrName>ppt_x</p:attrName>
                                        </p:attrNameLst>
                                      </p:cBhvr>
                                      <p:tavLst>
                                        <p:tav tm="0">
                                          <p:val>
                                            <p:strVal val="1+#ppt_w/2"/>
                                          </p:val>
                                        </p:tav>
                                        <p:tav tm="100000">
                                          <p:val>
                                            <p:strVal val="#ppt_x"/>
                                          </p:val>
                                        </p:tav>
                                      </p:tavLst>
                                    </p:anim>
                                    <p:anim calcmode="lin" valueType="num">
                                      <p:cBhvr additive="base">
                                        <p:cTn id="224" dur="750" fill="hold"/>
                                        <p:tgtEl>
                                          <p:spTgt spid="149"/>
                                        </p:tgtEl>
                                        <p:attrNameLst>
                                          <p:attrName>ppt_y</p:attrName>
                                        </p:attrNameLst>
                                      </p:cBhvr>
                                      <p:tavLst>
                                        <p:tav tm="0">
                                          <p:val>
                                            <p:strVal val="#ppt_y"/>
                                          </p:val>
                                        </p:tav>
                                        <p:tav tm="100000">
                                          <p:val>
                                            <p:strVal val="#ppt_y"/>
                                          </p:val>
                                        </p:tav>
                                      </p:tavLst>
                                    </p:anim>
                                  </p:childTnLst>
                                </p:cTn>
                              </p:par>
                              <p:par>
                                <p:cTn id="225" presetID="2" presetClass="entr" presetSubtype="2" decel="100000" fill="hold" grpId="0" nodeType="withEffect">
                                  <p:stCondLst>
                                    <p:cond delay="2250"/>
                                  </p:stCondLst>
                                  <p:childTnLst>
                                    <p:set>
                                      <p:cBhvr>
                                        <p:cTn id="226" dur="1" fill="hold">
                                          <p:stCondLst>
                                            <p:cond delay="0"/>
                                          </p:stCondLst>
                                        </p:cTn>
                                        <p:tgtEl>
                                          <p:spTgt spid="181"/>
                                        </p:tgtEl>
                                        <p:attrNameLst>
                                          <p:attrName>style.visibility</p:attrName>
                                        </p:attrNameLst>
                                      </p:cBhvr>
                                      <p:to>
                                        <p:strVal val="visible"/>
                                      </p:to>
                                    </p:set>
                                    <p:anim calcmode="lin" valueType="num">
                                      <p:cBhvr additive="base">
                                        <p:cTn id="227" dur="750" fill="hold"/>
                                        <p:tgtEl>
                                          <p:spTgt spid="181"/>
                                        </p:tgtEl>
                                        <p:attrNameLst>
                                          <p:attrName>ppt_x</p:attrName>
                                        </p:attrNameLst>
                                      </p:cBhvr>
                                      <p:tavLst>
                                        <p:tav tm="0">
                                          <p:val>
                                            <p:strVal val="1+#ppt_w/2"/>
                                          </p:val>
                                        </p:tav>
                                        <p:tav tm="100000">
                                          <p:val>
                                            <p:strVal val="#ppt_x"/>
                                          </p:val>
                                        </p:tav>
                                      </p:tavLst>
                                    </p:anim>
                                    <p:anim calcmode="lin" valueType="num">
                                      <p:cBhvr additive="base">
                                        <p:cTn id="228" dur="750" fill="hold"/>
                                        <p:tgtEl>
                                          <p:spTgt spid="181"/>
                                        </p:tgtEl>
                                        <p:attrNameLst>
                                          <p:attrName>ppt_y</p:attrName>
                                        </p:attrNameLst>
                                      </p:cBhvr>
                                      <p:tavLst>
                                        <p:tav tm="0">
                                          <p:val>
                                            <p:strVal val="#ppt_y"/>
                                          </p:val>
                                        </p:tav>
                                        <p:tav tm="100000">
                                          <p:val>
                                            <p:strVal val="#ppt_y"/>
                                          </p:val>
                                        </p:tav>
                                      </p:tavLst>
                                    </p:anim>
                                  </p:childTnLst>
                                </p:cTn>
                              </p:par>
                              <p:par>
                                <p:cTn id="229" presetID="2" presetClass="entr" presetSubtype="2" decel="100000" fill="hold" grpId="0" nodeType="withEffect">
                                  <p:stCondLst>
                                    <p:cond delay="2250"/>
                                  </p:stCondLst>
                                  <p:childTnLst>
                                    <p:set>
                                      <p:cBhvr>
                                        <p:cTn id="230" dur="1" fill="hold">
                                          <p:stCondLst>
                                            <p:cond delay="0"/>
                                          </p:stCondLst>
                                        </p:cTn>
                                        <p:tgtEl>
                                          <p:spTgt spid="182"/>
                                        </p:tgtEl>
                                        <p:attrNameLst>
                                          <p:attrName>style.visibility</p:attrName>
                                        </p:attrNameLst>
                                      </p:cBhvr>
                                      <p:to>
                                        <p:strVal val="visible"/>
                                      </p:to>
                                    </p:set>
                                    <p:anim calcmode="lin" valueType="num">
                                      <p:cBhvr additive="base">
                                        <p:cTn id="231" dur="750" fill="hold"/>
                                        <p:tgtEl>
                                          <p:spTgt spid="182"/>
                                        </p:tgtEl>
                                        <p:attrNameLst>
                                          <p:attrName>ppt_x</p:attrName>
                                        </p:attrNameLst>
                                      </p:cBhvr>
                                      <p:tavLst>
                                        <p:tav tm="0">
                                          <p:val>
                                            <p:strVal val="1+#ppt_w/2"/>
                                          </p:val>
                                        </p:tav>
                                        <p:tav tm="100000">
                                          <p:val>
                                            <p:strVal val="#ppt_x"/>
                                          </p:val>
                                        </p:tav>
                                      </p:tavLst>
                                    </p:anim>
                                    <p:anim calcmode="lin" valueType="num">
                                      <p:cBhvr additive="base">
                                        <p:cTn id="232" dur="750" fill="hold"/>
                                        <p:tgtEl>
                                          <p:spTgt spid="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tmplLst>
          <p:tmpl>
            <p:tnLst>
              <p:par>
                <p:cTn presetID="2" presetClass="entr" presetSubtype="2" decel="10000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750" fill="hold"/>
                        <p:tgtEl>
                          <p:spTgt spid="99"/>
                        </p:tgtEl>
                        <p:attrNameLst>
                          <p:attrName>ppt_x</p:attrName>
                        </p:attrNameLst>
                      </p:cBhvr>
                      <p:tavLst>
                        <p:tav tm="0">
                          <p:val>
                            <p:strVal val="1+#ppt_w/2"/>
                          </p:val>
                        </p:tav>
                        <p:tav tm="100000">
                          <p:val>
                            <p:strVal val="#ppt_x"/>
                          </p:val>
                        </p:tav>
                      </p:tavLst>
                    </p:anim>
                    <p:anim calcmode="lin" valueType="num">
                      <p:cBhvr additive="base">
                        <p:cTn dur="750" fill="hold"/>
                        <p:tgtEl>
                          <p:spTgt spid="99"/>
                        </p:tgtEl>
                        <p:attrNameLst>
                          <p:attrName>ppt_y</p:attrName>
                        </p:attrNameLst>
                      </p:cBhvr>
                      <p:tavLst>
                        <p:tav tm="0">
                          <p:val>
                            <p:strVal val="#ppt_y"/>
                          </p:val>
                        </p:tav>
                        <p:tav tm="100000">
                          <p:val>
                            <p:strVal val="#ppt_y"/>
                          </p:val>
                        </p:tav>
                      </p:tavLst>
                    </p:anim>
                  </p:childTnLst>
                </p:cTn>
              </p:par>
            </p:tnLst>
          </p:tmpl>
        </p:tmplLst>
      </p:bldP>
      <p:bldP spid="110" grpId="0" animBg="1">
        <p:tmplLst>
          <p:tmpl>
            <p:tnLst>
              <p:par>
                <p:cTn presetID="2" presetClass="entr" presetSubtype="2" decel="100000" fill="hold" nodeType="withEffect">
                  <p:stCondLst>
                    <p:cond delay="5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750" fill="hold"/>
                        <p:tgtEl>
                          <p:spTgt spid="110"/>
                        </p:tgtEl>
                        <p:attrNameLst>
                          <p:attrName>ppt_x</p:attrName>
                        </p:attrNameLst>
                      </p:cBhvr>
                      <p:tavLst>
                        <p:tav tm="0">
                          <p:val>
                            <p:strVal val="1+#ppt_w/2"/>
                          </p:val>
                        </p:tav>
                        <p:tav tm="100000">
                          <p:val>
                            <p:strVal val="#ppt_x"/>
                          </p:val>
                        </p:tav>
                      </p:tavLst>
                    </p:anim>
                    <p:anim calcmode="lin" valueType="num">
                      <p:cBhvr additive="base">
                        <p:cTn dur="750" fill="hold"/>
                        <p:tgtEl>
                          <p:spTgt spid="110"/>
                        </p:tgtEl>
                        <p:attrNameLst>
                          <p:attrName>ppt_y</p:attrName>
                        </p:attrNameLst>
                      </p:cBhvr>
                      <p:tavLst>
                        <p:tav tm="0">
                          <p:val>
                            <p:strVal val="#ppt_y"/>
                          </p:val>
                        </p:tav>
                        <p:tav tm="100000">
                          <p:val>
                            <p:strVal val="#ppt_y"/>
                          </p:val>
                        </p:tav>
                      </p:tavLst>
                    </p:anim>
                  </p:childTnLst>
                </p:cTn>
              </p:par>
            </p:tnLst>
          </p:tmpl>
        </p:tmplLst>
      </p:bldP>
      <p:bldP spid="111" grpId="0" animBg="1">
        <p:tmplLst>
          <p:tmpl>
            <p:tnLst>
              <p:par>
                <p:cTn presetID="2" presetClass="entr" presetSubtype="2" decel="10000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750" fill="hold"/>
                        <p:tgtEl>
                          <p:spTgt spid="111"/>
                        </p:tgtEl>
                        <p:attrNameLst>
                          <p:attrName>ppt_x</p:attrName>
                        </p:attrNameLst>
                      </p:cBhvr>
                      <p:tavLst>
                        <p:tav tm="0">
                          <p:val>
                            <p:strVal val="1+#ppt_w/2"/>
                          </p:val>
                        </p:tav>
                        <p:tav tm="100000">
                          <p:val>
                            <p:strVal val="#ppt_x"/>
                          </p:val>
                        </p:tav>
                      </p:tavLst>
                    </p:anim>
                    <p:anim calcmode="lin" valueType="num">
                      <p:cBhvr additive="base">
                        <p:cTn dur="750" fill="hold"/>
                        <p:tgtEl>
                          <p:spTgt spid="111"/>
                        </p:tgtEl>
                        <p:attrNameLst>
                          <p:attrName>ppt_y</p:attrName>
                        </p:attrNameLst>
                      </p:cBhvr>
                      <p:tavLst>
                        <p:tav tm="0">
                          <p:val>
                            <p:strVal val="#ppt_y"/>
                          </p:val>
                        </p:tav>
                        <p:tav tm="100000">
                          <p:val>
                            <p:strVal val="#ppt_y"/>
                          </p:val>
                        </p:tav>
                      </p:tavLst>
                    </p:anim>
                  </p:childTnLst>
                </p:cTn>
              </p:par>
            </p:tnLst>
          </p:tmpl>
        </p:tmplLst>
      </p:bldP>
      <p:bldP spid="112" grpId="0" animBg="1">
        <p:tmplLst>
          <p:tmpl>
            <p:tnLst>
              <p:par>
                <p:cTn presetID="2" presetClass="entr" presetSubtype="2" decel="100000"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750" fill="hold"/>
                        <p:tgtEl>
                          <p:spTgt spid="112"/>
                        </p:tgtEl>
                        <p:attrNameLst>
                          <p:attrName>ppt_x</p:attrName>
                        </p:attrNameLst>
                      </p:cBhvr>
                      <p:tavLst>
                        <p:tav tm="0">
                          <p:val>
                            <p:strVal val="1+#ppt_w/2"/>
                          </p:val>
                        </p:tav>
                        <p:tav tm="100000">
                          <p:val>
                            <p:strVal val="#ppt_x"/>
                          </p:val>
                        </p:tav>
                      </p:tavLst>
                    </p:anim>
                    <p:anim calcmode="lin" valueType="num">
                      <p:cBhvr additive="base">
                        <p:cTn dur="750" fill="hold"/>
                        <p:tgtEl>
                          <p:spTgt spid="112"/>
                        </p:tgtEl>
                        <p:attrNameLst>
                          <p:attrName>ppt_y</p:attrName>
                        </p:attrNameLst>
                      </p:cBhvr>
                      <p:tavLst>
                        <p:tav tm="0">
                          <p:val>
                            <p:strVal val="#ppt_y"/>
                          </p:val>
                        </p:tav>
                        <p:tav tm="100000">
                          <p:val>
                            <p:strVal val="#ppt_y"/>
                          </p:val>
                        </p:tav>
                      </p:tavLst>
                    </p:anim>
                  </p:childTnLst>
                </p:cTn>
              </p:par>
            </p:tnLst>
          </p:tmpl>
        </p:tmplLst>
      </p:bldP>
      <p:bldP spid="113" grpId="0" animBg="1"/>
      <p:bldP spid="114" grpId="0" animBg="1">
        <p:tmplLst>
          <p:tmpl>
            <p:tnLst>
              <p:par>
                <p:cTn presetID="2" presetClass="entr" presetSubtype="2" decel="100000" fill="hold" nodeType="withEffect">
                  <p:stCondLst>
                    <p:cond delay="25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750" fill="hold"/>
                        <p:tgtEl>
                          <p:spTgt spid="114"/>
                        </p:tgtEl>
                        <p:attrNameLst>
                          <p:attrName>ppt_x</p:attrName>
                        </p:attrNameLst>
                      </p:cBhvr>
                      <p:tavLst>
                        <p:tav tm="0">
                          <p:val>
                            <p:strVal val="1+#ppt_w/2"/>
                          </p:val>
                        </p:tav>
                        <p:tav tm="100000">
                          <p:val>
                            <p:strVal val="#ppt_x"/>
                          </p:val>
                        </p:tav>
                      </p:tavLst>
                    </p:anim>
                    <p:anim calcmode="lin" valueType="num">
                      <p:cBhvr additive="base">
                        <p:cTn dur="750" fill="hold"/>
                        <p:tgtEl>
                          <p:spTgt spid="114"/>
                        </p:tgtEl>
                        <p:attrNameLst>
                          <p:attrName>ppt_y</p:attrName>
                        </p:attrNameLst>
                      </p:cBhvr>
                      <p:tavLst>
                        <p:tav tm="0">
                          <p:val>
                            <p:strVal val="#ppt_y"/>
                          </p:val>
                        </p:tav>
                        <p:tav tm="100000">
                          <p:val>
                            <p:strVal val="#ppt_y"/>
                          </p:val>
                        </p:tav>
                      </p:tavLst>
                    </p:anim>
                  </p:childTnLst>
                </p:cTn>
              </p:par>
            </p:tnLst>
          </p:tmpl>
        </p:tmplLst>
      </p:bldP>
      <p:bldP spid="115" grpId="0" animBg="1"/>
      <p:bldP spid="116" grpId="0" animBg="1">
        <p:tmplLst>
          <p:tmpl>
            <p:tnLst>
              <p:par>
                <p:cTn presetID="2" presetClass="entr" presetSubtype="2" decel="100000" fill="hold" nodeType="withEffect">
                  <p:stCondLst>
                    <p:cond delay="50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750" fill="hold"/>
                        <p:tgtEl>
                          <p:spTgt spid="116"/>
                        </p:tgtEl>
                        <p:attrNameLst>
                          <p:attrName>ppt_x</p:attrName>
                        </p:attrNameLst>
                      </p:cBhvr>
                      <p:tavLst>
                        <p:tav tm="0">
                          <p:val>
                            <p:strVal val="1+#ppt_w/2"/>
                          </p:val>
                        </p:tav>
                        <p:tav tm="100000">
                          <p:val>
                            <p:strVal val="#ppt_x"/>
                          </p:val>
                        </p:tav>
                      </p:tavLst>
                    </p:anim>
                    <p:anim calcmode="lin" valueType="num">
                      <p:cBhvr additive="base">
                        <p:cTn dur="750" fill="hold"/>
                        <p:tgtEl>
                          <p:spTgt spid="116"/>
                        </p:tgtEl>
                        <p:attrNameLst>
                          <p:attrName>ppt_y</p:attrName>
                        </p:attrNameLst>
                      </p:cBhvr>
                      <p:tavLst>
                        <p:tav tm="0">
                          <p:val>
                            <p:strVal val="#ppt_y"/>
                          </p:val>
                        </p:tav>
                        <p:tav tm="100000">
                          <p:val>
                            <p:strVal val="#ppt_y"/>
                          </p:val>
                        </p:tav>
                      </p:tavLst>
                    </p:anim>
                  </p:childTnLst>
                </p:cTn>
              </p:par>
            </p:tnLst>
          </p:tmpl>
        </p:tmplLst>
      </p:bldP>
      <p:bldP spid="117" grpId="0" animBg="1"/>
      <p:bldP spid="118" grpId="0" animBg="1">
        <p:tmplLst>
          <p:tmpl>
            <p:tnLst>
              <p:par>
                <p:cTn presetID="2" presetClass="entr" presetSubtype="2" decel="100000" fill="hold" nodeType="withEffect">
                  <p:stCondLst>
                    <p:cond delay="75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1+#ppt_w/2"/>
                          </p:val>
                        </p:tav>
                        <p:tav tm="100000">
                          <p:val>
                            <p:strVal val="#ppt_x"/>
                          </p:val>
                        </p:tav>
                      </p:tavLst>
                    </p:anim>
                    <p:anim calcmode="lin" valueType="num">
                      <p:cBhvr additive="base">
                        <p:cTn dur="750" fill="hold"/>
                        <p:tgtEl>
                          <p:spTgt spid="118"/>
                        </p:tgtEl>
                        <p:attrNameLst>
                          <p:attrName>ppt_y</p:attrName>
                        </p:attrNameLst>
                      </p:cBhvr>
                      <p:tavLst>
                        <p:tav tm="0">
                          <p:val>
                            <p:strVal val="#ppt_y"/>
                          </p:val>
                        </p:tav>
                        <p:tav tm="100000">
                          <p:val>
                            <p:strVal val="#ppt_y"/>
                          </p:val>
                        </p:tav>
                      </p:tavLst>
                    </p:anim>
                  </p:childTnLst>
                </p:cTn>
              </p:par>
            </p:tnLst>
          </p:tmpl>
        </p:tmplLst>
      </p:bldP>
      <p:bldP spid="119" grpId="0" animBg="1"/>
      <p:bldP spid="120" grpId="0" animBg="1">
        <p:tmplLst>
          <p:tmpl>
            <p:tnLst>
              <p:par>
                <p:cTn presetID="2" presetClass="entr" presetSubtype="2" decel="100000" fill="hold" nodeType="withEffect">
                  <p:stCondLst>
                    <p:cond delay="100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750" fill="hold"/>
                        <p:tgtEl>
                          <p:spTgt spid="120"/>
                        </p:tgtEl>
                        <p:attrNameLst>
                          <p:attrName>ppt_x</p:attrName>
                        </p:attrNameLst>
                      </p:cBhvr>
                      <p:tavLst>
                        <p:tav tm="0">
                          <p:val>
                            <p:strVal val="1+#ppt_w/2"/>
                          </p:val>
                        </p:tav>
                        <p:tav tm="100000">
                          <p:val>
                            <p:strVal val="#ppt_x"/>
                          </p:val>
                        </p:tav>
                      </p:tavLst>
                    </p:anim>
                    <p:anim calcmode="lin" valueType="num">
                      <p:cBhvr additive="base">
                        <p:cTn dur="750" fill="hold"/>
                        <p:tgtEl>
                          <p:spTgt spid="120"/>
                        </p:tgtEl>
                        <p:attrNameLst>
                          <p:attrName>ppt_y</p:attrName>
                        </p:attrNameLst>
                      </p:cBhvr>
                      <p:tavLst>
                        <p:tav tm="0">
                          <p:val>
                            <p:strVal val="#ppt_y"/>
                          </p:val>
                        </p:tav>
                        <p:tav tm="100000">
                          <p:val>
                            <p:strVal val="#ppt_y"/>
                          </p:val>
                        </p:tav>
                      </p:tavLst>
                    </p:anim>
                  </p:childTnLst>
                </p:cTn>
              </p:par>
            </p:tnLst>
          </p:tmpl>
        </p:tmplLst>
      </p:bldP>
      <p:bldP spid="121" grpId="0" animBg="1"/>
      <p:bldP spid="122" grpId="0" animBg="1">
        <p:tmplLst>
          <p:tmpl>
            <p:tnLst>
              <p:par>
                <p:cTn presetID="2" presetClass="entr" presetSubtype="2" decel="100000" fill="hold" nodeType="withEffect">
                  <p:stCondLst>
                    <p:cond delay="125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1+#ppt_w/2"/>
                          </p:val>
                        </p:tav>
                        <p:tav tm="100000">
                          <p:val>
                            <p:strVal val="#ppt_x"/>
                          </p:val>
                        </p:tav>
                      </p:tavLst>
                    </p:anim>
                    <p:anim calcmode="lin" valueType="num">
                      <p:cBhvr additive="base">
                        <p:cTn dur="750" fill="hold"/>
                        <p:tgtEl>
                          <p:spTgt spid="122"/>
                        </p:tgtEl>
                        <p:attrNameLst>
                          <p:attrName>ppt_y</p:attrName>
                        </p:attrNameLst>
                      </p:cBhvr>
                      <p:tavLst>
                        <p:tav tm="0">
                          <p:val>
                            <p:strVal val="#ppt_y"/>
                          </p:val>
                        </p:tav>
                        <p:tav tm="100000">
                          <p:val>
                            <p:strVal val="#ppt_y"/>
                          </p:val>
                        </p:tav>
                      </p:tavLst>
                    </p:anim>
                  </p:childTnLst>
                </p:cTn>
              </p:par>
            </p:tnLst>
          </p:tmpl>
        </p:tmplLst>
      </p:bldP>
      <p:bldP spid="123" grpId="0" animBg="1"/>
      <p:bldP spid="124" grpId="0" animBg="1">
        <p:tmplLst>
          <p:tmpl>
            <p:tnLst>
              <p:par>
                <p:cTn presetID="2" presetClass="entr" presetSubtype="2" decel="100000" fill="hold" nodeType="withEffect">
                  <p:stCondLst>
                    <p:cond delay="15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1+#ppt_w/2"/>
                          </p:val>
                        </p:tav>
                        <p:tav tm="100000">
                          <p:val>
                            <p:strVal val="#ppt_x"/>
                          </p:val>
                        </p:tav>
                      </p:tavLst>
                    </p:anim>
                    <p:anim calcmode="lin" valueType="num">
                      <p:cBhvr additive="base">
                        <p:cTn dur="750" fill="hold"/>
                        <p:tgtEl>
                          <p:spTgt spid="124"/>
                        </p:tgtEl>
                        <p:attrNameLst>
                          <p:attrName>ppt_y</p:attrName>
                        </p:attrNameLst>
                      </p:cBhvr>
                      <p:tavLst>
                        <p:tav tm="0">
                          <p:val>
                            <p:strVal val="#ppt_y"/>
                          </p:val>
                        </p:tav>
                        <p:tav tm="100000">
                          <p:val>
                            <p:strVal val="#ppt_y"/>
                          </p:val>
                        </p:tav>
                      </p:tavLst>
                    </p:anim>
                  </p:childTnLst>
                </p:cTn>
              </p:par>
            </p:tnLst>
          </p:tmpl>
        </p:tmplLst>
      </p:bldP>
      <p:bldP spid="125" grpId="0" animBg="1"/>
      <p:bldP spid="126" grpId="0" animBg="1">
        <p:tmplLst>
          <p:tmpl>
            <p:tnLst>
              <p:par>
                <p:cTn presetID="2" presetClass="entr" presetSubtype="2" decel="100000" fill="hold" nodeType="withEffect">
                  <p:stCondLst>
                    <p:cond delay="200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750" fill="hold"/>
                        <p:tgtEl>
                          <p:spTgt spid="126"/>
                        </p:tgtEl>
                        <p:attrNameLst>
                          <p:attrName>ppt_x</p:attrName>
                        </p:attrNameLst>
                      </p:cBhvr>
                      <p:tavLst>
                        <p:tav tm="0">
                          <p:val>
                            <p:strVal val="1+#ppt_w/2"/>
                          </p:val>
                        </p:tav>
                        <p:tav tm="100000">
                          <p:val>
                            <p:strVal val="#ppt_x"/>
                          </p:val>
                        </p:tav>
                      </p:tavLst>
                    </p:anim>
                    <p:anim calcmode="lin" valueType="num">
                      <p:cBhvr additive="base">
                        <p:cTn dur="750" fill="hold"/>
                        <p:tgtEl>
                          <p:spTgt spid="126"/>
                        </p:tgtEl>
                        <p:attrNameLst>
                          <p:attrName>ppt_y</p:attrName>
                        </p:attrNameLst>
                      </p:cBhvr>
                      <p:tavLst>
                        <p:tav tm="0">
                          <p:val>
                            <p:strVal val="#ppt_y"/>
                          </p:val>
                        </p:tav>
                        <p:tav tm="100000">
                          <p:val>
                            <p:strVal val="#ppt_y"/>
                          </p:val>
                        </p:tav>
                      </p:tavLst>
                    </p:anim>
                  </p:childTnLst>
                </p:cTn>
              </p:par>
            </p:tnLst>
          </p:tmpl>
        </p:tmplLst>
      </p:bldP>
      <p:bldP spid="127" grpId="0" animBg="1"/>
      <p:bldP spid="128" grpId="0" animBg="1">
        <p:tmplLst>
          <p:tmpl>
            <p:tnLst>
              <p:par>
                <p:cTn presetID="2" presetClass="entr" presetSubtype="2" decel="100000" fill="hold" nodeType="withEffect">
                  <p:stCondLst>
                    <p:cond delay="175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750" fill="hold"/>
                        <p:tgtEl>
                          <p:spTgt spid="128"/>
                        </p:tgtEl>
                        <p:attrNameLst>
                          <p:attrName>ppt_x</p:attrName>
                        </p:attrNameLst>
                      </p:cBhvr>
                      <p:tavLst>
                        <p:tav tm="0">
                          <p:val>
                            <p:strVal val="1+#ppt_w/2"/>
                          </p:val>
                        </p:tav>
                        <p:tav tm="100000">
                          <p:val>
                            <p:strVal val="#ppt_x"/>
                          </p:val>
                        </p:tav>
                      </p:tavLst>
                    </p:anim>
                    <p:anim calcmode="lin" valueType="num">
                      <p:cBhvr additive="base">
                        <p:cTn dur="750" fill="hold"/>
                        <p:tgtEl>
                          <p:spTgt spid="128"/>
                        </p:tgtEl>
                        <p:attrNameLst>
                          <p:attrName>ppt_y</p:attrName>
                        </p:attrNameLst>
                      </p:cBhvr>
                      <p:tavLst>
                        <p:tav tm="0">
                          <p:val>
                            <p:strVal val="#ppt_y"/>
                          </p:val>
                        </p:tav>
                        <p:tav tm="100000">
                          <p:val>
                            <p:strVal val="#ppt_y"/>
                          </p:val>
                        </p:tav>
                      </p:tavLst>
                    </p:anim>
                  </p:childTnLst>
                </p:cTn>
              </p:par>
            </p:tnLst>
          </p:tmpl>
        </p:tmplLst>
      </p:bldP>
      <p:bldP spid="129" grpId="0" animBg="1"/>
      <p:bldP spid="130" grpId="0" animBg="1">
        <p:tmplLst>
          <p:tmpl>
            <p:tnLst>
              <p:par>
                <p:cTn presetID="2" presetClass="entr" presetSubtype="2" decel="100000" fill="hold" nodeType="withEffect">
                  <p:stCondLst>
                    <p:cond delay="225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750" fill="hold"/>
                        <p:tgtEl>
                          <p:spTgt spid="130"/>
                        </p:tgtEl>
                        <p:attrNameLst>
                          <p:attrName>ppt_x</p:attrName>
                        </p:attrNameLst>
                      </p:cBhvr>
                      <p:tavLst>
                        <p:tav tm="0">
                          <p:val>
                            <p:strVal val="1+#ppt_w/2"/>
                          </p:val>
                        </p:tav>
                        <p:tav tm="100000">
                          <p:val>
                            <p:strVal val="#ppt_x"/>
                          </p:val>
                        </p:tav>
                      </p:tavLst>
                    </p:anim>
                    <p:anim calcmode="lin" valueType="num">
                      <p:cBhvr additive="base">
                        <p:cTn dur="750" fill="hold"/>
                        <p:tgtEl>
                          <p:spTgt spid="130"/>
                        </p:tgtEl>
                        <p:attrNameLst>
                          <p:attrName>ppt_y</p:attrName>
                        </p:attrNameLst>
                      </p:cBhvr>
                      <p:tavLst>
                        <p:tav tm="0">
                          <p:val>
                            <p:strVal val="#ppt_y"/>
                          </p:val>
                        </p:tav>
                        <p:tav tm="100000">
                          <p:val>
                            <p:strVal val="#ppt_y"/>
                          </p:val>
                        </p:tav>
                      </p:tavLst>
                    </p:anim>
                  </p:childTnLst>
                </p:cTn>
              </p:par>
            </p:tnLst>
          </p:tmpl>
        </p:tmplLst>
      </p:bldP>
      <p:bldP spid="131" grpId="0" animBg="1"/>
      <p:bldP spid="132" grpId="0" animBg="1">
        <p:tmplLst>
          <p:tmpl>
            <p:tnLst>
              <p:par>
                <p:cTn presetID="2" presetClass="entr" presetSubtype="2" decel="100000" fill="hold" nodeType="withEffect">
                  <p:stCondLst>
                    <p:cond delay="25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750" fill="hold"/>
                        <p:tgtEl>
                          <p:spTgt spid="132"/>
                        </p:tgtEl>
                        <p:attrNameLst>
                          <p:attrName>ppt_x</p:attrName>
                        </p:attrNameLst>
                      </p:cBhvr>
                      <p:tavLst>
                        <p:tav tm="0">
                          <p:val>
                            <p:strVal val="1+#ppt_w/2"/>
                          </p:val>
                        </p:tav>
                        <p:tav tm="100000">
                          <p:val>
                            <p:strVal val="#ppt_x"/>
                          </p:val>
                        </p:tav>
                      </p:tavLst>
                    </p:anim>
                    <p:anim calcmode="lin" valueType="num">
                      <p:cBhvr additive="base">
                        <p:cTn dur="750" fill="hold"/>
                        <p:tgtEl>
                          <p:spTgt spid="132"/>
                        </p:tgtEl>
                        <p:attrNameLst>
                          <p:attrName>ppt_y</p:attrName>
                        </p:attrNameLst>
                      </p:cBhvr>
                      <p:tavLst>
                        <p:tav tm="0">
                          <p:val>
                            <p:strVal val="#ppt_y"/>
                          </p:val>
                        </p:tav>
                        <p:tav tm="100000">
                          <p:val>
                            <p:strVal val="#ppt_y"/>
                          </p:val>
                        </p:tav>
                      </p:tavLst>
                    </p:anim>
                  </p:childTnLst>
                </p:cTn>
              </p:par>
            </p:tnLst>
          </p:tmpl>
        </p:tmplLst>
      </p:bldP>
      <p:bldP spid="133" grpId="0" animBg="1"/>
      <p:bldP spid="134" grpId="0" animBg="1">
        <p:tmplLst>
          <p:tmpl>
            <p:tnLst>
              <p:par>
                <p:cTn presetID="2" presetClass="entr" presetSubtype="2" decel="100000" fill="hold" nodeType="withEffect">
                  <p:stCondLst>
                    <p:cond delay="50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750" fill="hold"/>
                        <p:tgtEl>
                          <p:spTgt spid="134"/>
                        </p:tgtEl>
                        <p:attrNameLst>
                          <p:attrName>ppt_x</p:attrName>
                        </p:attrNameLst>
                      </p:cBhvr>
                      <p:tavLst>
                        <p:tav tm="0">
                          <p:val>
                            <p:strVal val="1+#ppt_w/2"/>
                          </p:val>
                        </p:tav>
                        <p:tav tm="100000">
                          <p:val>
                            <p:strVal val="#ppt_x"/>
                          </p:val>
                        </p:tav>
                      </p:tavLst>
                    </p:anim>
                    <p:anim calcmode="lin" valueType="num">
                      <p:cBhvr additive="base">
                        <p:cTn dur="750" fill="hold"/>
                        <p:tgtEl>
                          <p:spTgt spid="134"/>
                        </p:tgtEl>
                        <p:attrNameLst>
                          <p:attrName>ppt_y</p:attrName>
                        </p:attrNameLst>
                      </p:cBhvr>
                      <p:tavLst>
                        <p:tav tm="0">
                          <p:val>
                            <p:strVal val="#ppt_y"/>
                          </p:val>
                        </p:tav>
                        <p:tav tm="100000">
                          <p:val>
                            <p:strVal val="#ppt_y"/>
                          </p:val>
                        </p:tav>
                      </p:tavLst>
                    </p:anim>
                  </p:childTnLst>
                </p:cTn>
              </p:par>
            </p:tnLst>
          </p:tmpl>
        </p:tmplLst>
      </p:bldP>
      <p:bldP spid="135" grpId="0" animBg="1"/>
      <p:bldP spid="136" grpId="0" animBg="1">
        <p:tmplLst>
          <p:tmpl>
            <p:tnLst>
              <p:par>
                <p:cTn presetID="2" presetClass="entr" presetSubtype="2" decel="100000" fill="hold" nodeType="withEffect">
                  <p:stCondLst>
                    <p:cond delay="75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750" fill="hold"/>
                        <p:tgtEl>
                          <p:spTgt spid="136"/>
                        </p:tgtEl>
                        <p:attrNameLst>
                          <p:attrName>ppt_x</p:attrName>
                        </p:attrNameLst>
                      </p:cBhvr>
                      <p:tavLst>
                        <p:tav tm="0">
                          <p:val>
                            <p:strVal val="1+#ppt_w/2"/>
                          </p:val>
                        </p:tav>
                        <p:tav tm="100000">
                          <p:val>
                            <p:strVal val="#ppt_x"/>
                          </p:val>
                        </p:tav>
                      </p:tavLst>
                    </p:anim>
                    <p:anim calcmode="lin" valueType="num">
                      <p:cBhvr additive="base">
                        <p:cTn dur="750" fill="hold"/>
                        <p:tgtEl>
                          <p:spTgt spid="136"/>
                        </p:tgtEl>
                        <p:attrNameLst>
                          <p:attrName>ppt_y</p:attrName>
                        </p:attrNameLst>
                      </p:cBhvr>
                      <p:tavLst>
                        <p:tav tm="0">
                          <p:val>
                            <p:strVal val="#ppt_y"/>
                          </p:val>
                        </p:tav>
                        <p:tav tm="100000">
                          <p:val>
                            <p:strVal val="#ppt_y"/>
                          </p:val>
                        </p:tav>
                      </p:tavLst>
                    </p:anim>
                  </p:childTnLst>
                </p:cTn>
              </p:par>
            </p:tnLst>
          </p:tmpl>
        </p:tmplLst>
      </p:bldP>
      <p:bldP spid="137" grpId="0" animBg="1"/>
      <p:bldP spid="138" grpId="0" animBg="1">
        <p:tmplLst>
          <p:tmpl>
            <p:tnLst>
              <p:par>
                <p:cTn presetID="2" presetClass="entr" presetSubtype="2" decel="100000" fill="hold" nodeType="withEffect">
                  <p:stCondLst>
                    <p:cond delay="100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750" fill="hold"/>
                        <p:tgtEl>
                          <p:spTgt spid="138"/>
                        </p:tgtEl>
                        <p:attrNameLst>
                          <p:attrName>ppt_x</p:attrName>
                        </p:attrNameLst>
                      </p:cBhvr>
                      <p:tavLst>
                        <p:tav tm="0">
                          <p:val>
                            <p:strVal val="1+#ppt_w/2"/>
                          </p:val>
                        </p:tav>
                        <p:tav tm="100000">
                          <p:val>
                            <p:strVal val="#ppt_x"/>
                          </p:val>
                        </p:tav>
                      </p:tavLst>
                    </p:anim>
                    <p:anim calcmode="lin" valueType="num">
                      <p:cBhvr additive="base">
                        <p:cTn dur="750" fill="hold"/>
                        <p:tgtEl>
                          <p:spTgt spid="138"/>
                        </p:tgtEl>
                        <p:attrNameLst>
                          <p:attrName>ppt_y</p:attrName>
                        </p:attrNameLst>
                      </p:cBhvr>
                      <p:tavLst>
                        <p:tav tm="0">
                          <p:val>
                            <p:strVal val="#ppt_y"/>
                          </p:val>
                        </p:tav>
                        <p:tav tm="100000">
                          <p:val>
                            <p:strVal val="#ppt_y"/>
                          </p:val>
                        </p:tav>
                      </p:tavLst>
                    </p:anim>
                  </p:childTnLst>
                </p:cTn>
              </p:par>
            </p:tnLst>
          </p:tmpl>
        </p:tmplLst>
      </p:bldP>
      <p:bldP spid="139" grpId="0" animBg="1"/>
      <p:bldP spid="140" grpId="0" animBg="1">
        <p:tmplLst>
          <p:tmpl>
            <p:tnLst>
              <p:par>
                <p:cTn presetID="2" presetClass="entr" presetSubtype="2" decel="100000" fill="hold" nodeType="withEffect">
                  <p:stCondLst>
                    <p:cond delay="125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750" fill="hold"/>
                        <p:tgtEl>
                          <p:spTgt spid="140"/>
                        </p:tgtEl>
                        <p:attrNameLst>
                          <p:attrName>ppt_x</p:attrName>
                        </p:attrNameLst>
                      </p:cBhvr>
                      <p:tavLst>
                        <p:tav tm="0">
                          <p:val>
                            <p:strVal val="1+#ppt_w/2"/>
                          </p:val>
                        </p:tav>
                        <p:tav tm="100000">
                          <p:val>
                            <p:strVal val="#ppt_x"/>
                          </p:val>
                        </p:tav>
                      </p:tavLst>
                    </p:anim>
                    <p:anim calcmode="lin" valueType="num">
                      <p:cBhvr additive="base">
                        <p:cTn dur="750" fill="hold"/>
                        <p:tgtEl>
                          <p:spTgt spid="140"/>
                        </p:tgtEl>
                        <p:attrNameLst>
                          <p:attrName>ppt_y</p:attrName>
                        </p:attrNameLst>
                      </p:cBhvr>
                      <p:tavLst>
                        <p:tav tm="0">
                          <p:val>
                            <p:strVal val="#ppt_y"/>
                          </p:val>
                        </p:tav>
                        <p:tav tm="100000">
                          <p:val>
                            <p:strVal val="#ppt_y"/>
                          </p:val>
                        </p:tav>
                      </p:tavLst>
                    </p:anim>
                  </p:childTnLst>
                </p:cTn>
              </p:par>
            </p:tnLst>
          </p:tmpl>
        </p:tmplLst>
      </p:bldP>
      <p:bldP spid="141" grpId="0" animBg="1"/>
      <p:bldP spid="142" grpId="0" animBg="1">
        <p:tmplLst>
          <p:tmpl>
            <p:tnLst>
              <p:par>
                <p:cTn presetID="2" presetClass="entr" presetSubtype="2" decel="100000" fill="hold" nodeType="withEffect">
                  <p:stCondLst>
                    <p:cond delay="150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750" fill="hold"/>
                        <p:tgtEl>
                          <p:spTgt spid="142"/>
                        </p:tgtEl>
                        <p:attrNameLst>
                          <p:attrName>ppt_x</p:attrName>
                        </p:attrNameLst>
                      </p:cBhvr>
                      <p:tavLst>
                        <p:tav tm="0">
                          <p:val>
                            <p:strVal val="1+#ppt_w/2"/>
                          </p:val>
                        </p:tav>
                        <p:tav tm="100000">
                          <p:val>
                            <p:strVal val="#ppt_x"/>
                          </p:val>
                        </p:tav>
                      </p:tavLst>
                    </p:anim>
                    <p:anim calcmode="lin" valueType="num">
                      <p:cBhvr additive="base">
                        <p:cTn dur="750" fill="hold"/>
                        <p:tgtEl>
                          <p:spTgt spid="142"/>
                        </p:tgtEl>
                        <p:attrNameLst>
                          <p:attrName>ppt_y</p:attrName>
                        </p:attrNameLst>
                      </p:cBhvr>
                      <p:tavLst>
                        <p:tav tm="0">
                          <p:val>
                            <p:strVal val="#ppt_y"/>
                          </p:val>
                        </p:tav>
                        <p:tav tm="100000">
                          <p:val>
                            <p:strVal val="#ppt_y"/>
                          </p:val>
                        </p:tav>
                      </p:tavLst>
                    </p:anim>
                  </p:childTnLst>
                </p:cTn>
              </p:par>
            </p:tnLst>
          </p:tmpl>
        </p:tmplLst>
      </p:bldP>
      <p:bldP spid="143" grpId="0" animBg="1"/>
      <p:bldP spid="144" grpId="0" animBg="1">
        <p:tmplLst>
          <p:tmpl>
            <p:tnLst>
              <p:par>
                <p:cTn presetID="2" presetClass="entr" presetSubtype="2" decel="100000" fill="hold" nodeType="withEffect">
                  <p:stCondLst>
                    <p:cond delay="20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750" fill="hold"/>
                        <p:tgtEl>
                          <p:spTgt spid="144"/>
                        </p:tgtEl>
                        <p:attrNameLst>
                          <p:attrName>ppt_x</p:attrName>
                        </p:attrNameLst>
                      </p:cBhvr>
                      <p:tavLst>
                        <p:tav tm="0">
                          <p:val>
                            <p:strVal val="1+#ppt_w/2"/>
                          </p:val>
                        </p:tav>
                        <p:tav tm="100000">
                          <p:val>
                            <p:strVal val="#ppt_x"/>
                          </p:val>
                        </p:tav>
                      </p:tavLst>
                    </p:anim>
                    <p:anim calcmode="lin" valueType="num">
                      <p:cBhvr additive="base">
                        <p:cTn dur="750" fill="hold"/>
                        <p:tgtEl>
                          <p:spTgt spid="144"/>
                        </p:tgtEl>
                        <p:attrNameLst>
                          <p:attrName>ppt_y</p:attrName>
                        </p:attrNameLst>
                      </p:cBhvr>
                      <p:tavLst>
                        <p:tav tm="0">
                          <p:val>
                            <p:strVal val="#ppt_y"/>
                          </p:val>
                        </p:tav>
                        <p:tav tm="100000">
                          <p:val>
                            <p:strVal val="#ppt_y"/>
                          </p:val>
                        </p:tav>
                      </p:tavLst>
                    </p:anim>
                  </p:childTnLst>
                </p:cTn>
              </p:par>
            </p:tnLst>
          </p:tmpl>
        </p:tmplLst>
      </p:bldP>
      <p:bldP spid="145" grpId="0" animBg="1"/>
      <p:bldP spid="146" grpId="0" animBg="1">
        <p:tmplLst>
          <p:tmpl>
            <p:tnLst>
              <p:par>
                <p:cTn presetID="2" presetClass="entr" presetSubtype="2" decel="100000" fill="hold" nodeType="withEffect">
                  <p:stCondLst>
                    <p:cond delay="175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750" fill="hold"/>
                        <p:tgtEl>
                          <p:spTgt spid="146"/>
                        </p:tgtEl>
                        <p:attrNameLst>
                          <p:attrName>ppt_x</p:attrName>
                        </p:attrNameLst>
                      </p:cBhvr>
                      <p:tavLst>
                        <p:tav tm="0">
                          <p:val>
                            <p:strVal val="1+#ppt_w/2"/>
                          </p:val>
                        </p:tav>
                        <p:tav tm="100000">
                          <p:val>
                            <p:strVal val="#ppt_x"/>
                          </p:val>
                        </p:tav>
                      </p:tavLst>
                    </p:anim>
                    <p:anim calcmode="lin" valueType="num">
                      <p:cBhvr additive="base">
                        <p:cTn dur="750" fill="hold"/>
                        <p:tgtEl>
                          <p:spTgt spid="146"/>
                        </p:tgtEl>
                        <p:attrNameLst>
                          <p:attrName>ppt_y</p:attrName>
                        </p:attrNameLst>
                      </p:cBhvr>
                      <p:tavLst>
                        <p:tav tm="0">
                          <p:val>
                            <p:strVal val="#ppt_y"/>
                          </p:val>
                        </p:tav>
                        <p:tav tm="100000">
                          <p:val>
                            <p:strVal val="#ppt_y"/>
                          </p:val>
                        </p:tav>
                      </p:tavLst>
                    </p:anim>
                  </p:childTnLst>
                </p:cTn>
              </p:par>
            </p:tnLst>
          </p:tmpl>
        </p:tmplLst>
      </p:bldP>
      <p:bldP spid="147" grpId="0" animBg="1"/>
      <p:bldP spid="148" grpId="0" animBg="1">
        <p:tmplLst>
          <p:tmpl>
            <p:tnLst>
              <p:par>
                <p:cTn presetID="2" presetClass="entr" presetSubtype="2" decel="100000" fill="hold" nodeType="withEffect">
                  <p:stCondLst>
                    <p:cond delay="225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750" fill="hold"/>
                        <p:tgtEl>
                          <p:spTgt spid="148"/>
                        </p:tgtEl>
                        <p:attrNameLst>
                          <p:attrName>ppt_x</p:attrName>
                        </p:attrNameLst>
                      </p:cBhvr>
                      <p:tavLst>
                        <p:tav tm="0">
                          <p:val>
                            <p:strVal val="1+#ppt_w/2"/>
                          </p:val>
                        </p:tav>
                        <p:tav tm="100000">
                          <p:val>
                            <p:strVal val="#ppt_x"/>
                          </p:val>
                        </p:tav>
                      </p:tavLst>
                    </p:anim>
                    <p:anim calcmode="lin" valueType="num">
                      <p:cBhvr additive="base">
                        <p:cTn dur="750" fill="hold"/>
                        <p:tgtEl>
                          <p:spTgt spid="148"/>
                        </p:tgtEl>
                        <p:attrNameLst>
                          <p:attrName>ppt_y</p:attrName>
                        </p:attrNameLst>
                      </p:cBhvr>
                      <p:tavLst>
                        <p:tav tm="0">
                          <p:val>
                            <p:strVal val="#ppt_y"/>
                          </p:val>
                        </p:tav>
                        <p:tav tm="100000">
                          <p:val>
                            <p:strVal val="#ppt_y"/>
                          </p:val>
                        </p:tav>
                      </p:tavLst>
                    </p:anim>
                  </p:childTnLst>
                </p:cTn>
              </p:par>
            </p:tnLst>
          </p:tmpl>
        </p:tmplLst>
      </p:bldP>
      <p:bldP spid="149" grpId="0" animBg="1"/>
      <p:bldP spid="167" grpId="0" animBg="1">
        <p:tmplLst>
          <p:tmpl>
            <p:tnLst>
              <p:par>
                <p:cTn presetID="2" presetClass="entr" presetSubtype="2" decel="100000" fill="hold" nodeType="withEffect">
                  <p:stCondLst>
                    <p:cond delay="25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750" fill="hold"/>
                        <p:tgtEl>
                          <p:spTgt spid="167"/>
                        </p:tgtEl>
                        <p:attrNameLst>
                          <p:attrName>ppt_x</p:attrName>
                        </p:attrNameLst>
                      </p:cBhvr>
                      <p:tavLst>
                        <p:tav tm="0">
                          <p:val>
                            <p:strVal val="1+#ppt_w/2"/>
                          </p:val>
                        </p:tav>
                        <p:tav tm="100000">
                          <p:val>
                            <p:strVal val="#ppt_x"/>
                          </p:val>
                        </p:tav>
                      </p:tavLst>
                    </p:anim>
                    <p:anim calcmode="lin" valueType="num">
                      <p:cBhvr additive="base">
                        <p:cTn dur="750" fill="hold"/>
                        <p:tgtEl>
                          <p:spTgt spid="167"/>
                        </p:tgtEl>
                        <p:attrNameLst>
                          <p:attrName>ppt_y</p:attrName>
                        </p:attrNameLst>
                      </p:cBhvr>
                      <p:tavLst>
                        <p:tav tm="0">
                          <p:val>
                            <p:strVal val="#ppt_y"/>
                          </p:val>
                        </p:tav>
                        <p:tav tm="100000">
                          <p:val>
                            <p:strVal val="#ppt_y"/>
                          </p:val>
                        </p:tav>
                      </p:tavLst>
                    </p:anim>
                  </p:childTnLst>
                </p:cTn>
              </p:par>
            </p:tnLst>
          </p:tmpl>
        </p:tmplLst>
      </p:bldP>
      <p:bldP spid="168" grpId="0" animBg="1"/>
      <p:bldP spid="169" grpId="0" animBg="1">
        <p:tmplLst>
          <p:tmpl>
            <p:tnLst>
              <p:par>
                <p:cTn presetID="2" presetClass="entr" presetSubtype="2" decel="100000"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750" fill="hold"/>
                        <p:tgtEl>
                          <p:spTgt spid="169"/>
                        </p:tgtEl>
                        <p:attrNameLst>
                          <p:attrName>ppt_x</p:attrName>
                        </p:attrNameLst>
                      </p:cBhvr>
                      <p:tavLst>
                        <p:tav tm="0">
                          <p:val>
                            <p:strVal val="1+#ppt_w/2"/>
                          </p:val>
                        </p:tav>
                        <p:tav tm="100000">
                          <p:val>
                            <p:strVal val="#ppt_x"/>
                          </p:val>
                        </p:tav>
                      </p:tavLst>
                    </p:anim>
                    <p:anim calcmode="lin" valueType="num">
                      <p:cBhvr additive="base">
                        <p:cTn dur="750" fill="hold"/>
                        <p:tgtEl>
                          <p:spTgt spid="169"/>
                        </p:tgtEl>
                        <p:attrNameLst>
                          <p:attrName>ppt_y</p:attrName>
                        </p:attrNameLst>
                      </p:cBhvr>
                      <p:tavLst>
                        <p:tav tm="0">
                          <p:val>
                            <p:strVal val="#ppt_y"/>
                          </p:val>
                        </p:tav>
                        <p:tav tm="100000">
                          <p:val>
                            <p:strVal val="#ppt_y"/>
                          </p:val>
                        </p:tav>
                      </p:tavLst>
                    </p:anim>
                  </p:childTnLst>
                </p:cTn>
              </p:par>
            </p:tnLst>
          </p:tmpl>
        </p:tmplLst>
      </p:bldP>
      <p:bldP spid="170" grpId="0" animBg="1"/>
      <p:bldP spid="171" grpId="0" animBg="1">
        <p:tmplLst>
          <p:tmpl>
            <p:tnLst>
              <p:par>
                <p:cTn presetID="2" presetClass="entr" presetSubtype="2" decel="100000" fill="hold" nodeType="withEffect">
                  <p:stCondLst>
                    <p:cond delay="100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750" fill="hold"/>
                        <p:tgtEl>
                          <p:spTgt spid="171"/>
                        </p:tgtEl>
                        <p:attrNameLst>
                          <p:attrName>ppt_x</p:attrName>
                        </p:attrNameLst>
                      </p:cBhvr>
                      <p:tavLst>
                        <p:tav tm="0">
                          <p:val>
                            <p:strVal val="1+#ppt_w/2"/>
                          </p:val>
                        </p:tav>
                        <p:tav tm="100000">
                          <p:val>
                            <p:strVal val="#ppt_x"/>
                          </p:val>
                        </p:tav>
                      </p:tavLst>
                    </p:anim>
                    <p:anim calcmode="lin" valueType="num">
                      <p:cBhvr additive="base">
                        <p:cTn dur="750" fill="hold"/>
                        <p:tgtEl>
                          <p:spTgt spid="171"/>
                        </p:tgtEl>
                        <p:attrNameLst>
                          <p:attrName>ppt_y</p:attrName>
                        </p:attrNameLst>
                      </p:cBhvr>
                      <p:tavLst>
                        <p:tav tm="0">
                          <p:val>
                            <p:strVal val="#ppt_y"/>
                          </p:val>
                        </p:tav>
                        <p:tav tm="100000">
                          <p:val>
                            <p:strVal val="#ppt_y"/>
                          </p:val>
                        </p:tav>
                      </p:tavLst>
                    </p:anim>
                  </p:childTnLst>
                </p:cTn>
              </p:par>
            </p:tnLst>
          </p:tmpl>
        </p:tmplLst>
      </p:bldP>
      <p:bldP spid="172" grpId="0" animBg="1"/>
      <p:bldP spid="173" grpId="0" animBg="1">
        <p:tmplLst>
          <p:tmpl>
            <p:tnLst>
              <p:par>
                <p:cTn presetID="2" presetClass="entr" presetSubtype="2" decel="100000" fill="hold" nodeType="withEffect">
                  <p:stCondLst>
                    <p:cond delay="125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750" fill="hold"/>
                        <p:tgtEl>
                          <p:spTgt spid="173"/>
                        </p:tgtEl>
                        <p:attrNameLst>
                          <p:attrName>ppt_x</p:attrName>
                        </p:attrNameLst>
                      </p:cBhvr>
                      <p:tavLst>
                        <p:tav tm="0">
                          <p:val>
                            <p:strVal val="1+#ppt_w/2"/>
                          </p:val>
                        </p:tav>
                        <p:tav tm="100000">
                          <p:val>
                            <p:strVal val="#ppt_x"/>
                          </p:val>
                        </p:tav>
                      </p:tavLst>
                    </p:anim>
                    <p:anim calcmode="lin" valueType="num">
                      <p:cBhvr additive="base">
                        <p:cTn dur="750" fill="hold"/>
                        <p:tgtEl>
                          <p:spTgt spid="173"/>
                        </p:tgtEl>
                        <p:attrNameLst>
                          <p:attrName>ppt_y</p:attrName>
                        </p:attrNameLst>
                      </p:cBhvr>
                      <p:tavLst>
                        <p:tav tm="0">
                          <p:val>
                            <p:strVal val="#ppt_y"/>
                          </p:val>
                        </p:tav>
                        <p:tav tm="100000">
                          <p:val>
                            <p:strVal val="#ppt_y"/>
                          </p:val>
                        </p:tav>
                      </p:tavLst>
                    </p:anim>
                  </p:childTnLst>
                </p:cTn>
              </p:par>
            </p:tnLst>
          </p:tmpl>
        </p:tmplLst>
      </p:bldP>
      <p:bldP spid="174" grpId="0" animBg="1"/>
      <p:bldP spid="175" grpId="0" animBg="1">
        <p:tmplLst>
          <p:tmpl>
            <p:tnLst>
              <p:par>
                <p:cTn presetID="2" presetClass="entr" presetSubtype="2" decel="100000" fill="hold" nodeType="withEffect">
                  <p:stCondLst>
                    <p:cond delay="150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750" fill="hold"/>
                        <p:tgtEl>
                          <p:spTgt spid="175"/>
                        </p:tgtEl>
                        <p:attrNameLst>
                          <p:attrName>ppt_x</p:attrName>
                        </p:attrNameLst>
                      </p:cBhvr>
                      <p:tavLst>
                        <p:tav tm="0">
                          <p:val>
                            <p:strVal val="1+#ppt_w/2"/>
                          </p:val>
                        </p:tav>
                        <p:tav tm="100000">
                          <p:val>
                            <p:strVal val="#ppt_x"/>
                          </p:val>
                        </p:tav>
                      </p:tavLst>
                    </p:anim>
                    <p:anim calcmode="lin" valueType="num">
                      <p:cBhvr additive="base">
                        <p:cTn dur="750" fill="hold"/>
                        <p:tgtEl>
                          <p:spTgt spid="175"/>
                        </p:tgtEl>
                        <p:attrNameLst>
                          <p:attrName>ppt_y</p:attrName>
                        </p:attrNameLst>
                      </p:cBhvr>
                      <p:tavLst>
                        <p:tav tm="0">
                          <p:val>
                            <p:strVal val="#ppt_y"/>
                          </p:val>
                        </p:tav>
                        <p:tav tm="100000">
                          <p:val>
                            <p:strVal val="#ppt_y"/>
                          </p:val>
                        </p:tav>
                      </p:tavLst>
                    </p:anim>
                  </p:childTnLst>
                </p:cTn>
              </p:par>
            </p:tnLst>
          </p:tmpl>
        </p:tmplLst>
      </p:bldP>
      <p:bldP spid="176" grpId="0" animBg="1"/>
      <p:bldP spid="177" grpId="0" animBg="1">
        <p:tmplLst>
          <p:tmpl>
            <p:tnLst>
              <p:par>
                <p:cTn presetID="2" presetClass="entr" presetSubtype="2" decel="100000" fill="hold" nodeType="withEffect">
                  <p:stCondLst>
                    <p:cond delay="200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750" fill="hold"/>
                        <p:tgtEl>
                          <p:spTgt spid="177"/>
                        </p:tgtEl>
                        <p:attrNameLst>
                          <p:attrName>ppt_x</p:attrName>
                        </p:attrNameLst>
                      </p:cBhvr>
                      <p:tavLst>
                        <p:tav tm="0">
                          <p:val>
                            <p:strVal val="1+#ppt_w/2"/>
                          </p:val>
                        </p:tav>
                        <p:tav tm="100000">
                          <p:val>
                            <p:strVal val="#ppt_x"/>
                          </p:val>
                        </p:tav>
                      </p:tavLst>
                    </p:anim>
                    <p:anim calcmode="lin" valueType="num">
                      <p:cBhvr additive="base">
                        <p:cTn dur="750" fill="hold"/>
                        <p:tgtEl>
                          <p:spTgt spid="177"/>
                        </p:tgtEl>
                        <p:attrNameLst>
                          <p:attrName>ppt_y</p:attrName>
                        </p:attrNameLst>
                      </p:cBhvr>
                      <p:tavLst>
                        <p:tav tm="0">
                          <p:val>
                            <p:strVal val="#ppt_y"/>
                          </p:val>
                        </p:tav>
                        <p:tav tm="100000">
                          <p:val>
                            <p:strVal val="#ppt_y"/>
                          </p:val>
                        </p:tav>
                      </p:tavLst>
                    </p:anim>
                  </p:childTnLst>
                </p:cTn>
              </p:par>
            </p:tnLst>
          </p:tmpl>
        </p:tmplLst>
      </p:bldP>
      <p:bldP spid="178" grpId="0" animBg="1"/>
      <p:bldP spid="179" grpId="0" animBg="1">
        <p:tmplLst>
          <p:tmpl>
            <p:tnLst>
              <p:par>
                <p:cTn presetID="2" presetClass="entr" presetSubtype="2" decel="100000" fill="hold" nodeType="withEffect">
                  <p:stCondLst>
                    <p:cond delay="175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750" fill="hold"/>
                        <p:tgtEl>
                          <p:spTgt spid="179"/>
                        </p:tgtEl>
                        <p:attrNameLst>
                          <p:attrName>ppt_x</p:attrName>
                        </p:attrNameLst>
                      </p:cBhvr>
                      <p:tavLst>
                        <p:tav tm="0">
                          <p:val>
                            <p:strVal val="1+#ppt_w/2"/>
                          </p:val>
                        </p:tav>
                        <p:tav tm="100000">
                          <p:val>
                            <p:strVal val="#ppt_x"/>
                          </p:val>
                        </p:tav>
                      </p:tavLst>
                    </p:anim>
                    <p:anim calcmode="lin" valueType="num">
                      <p:cBhvr additive="base">
                        <p:cTn dur="750" fill="hold"/>
                        <p:tgtEl>
                          <p:spTgt spid="179"/>
                        </p:tgtEl>
                        <p:attrNameLst>
                          <p:attrName>ppt_y</p:attrName>
                        </p:attrNameLst>
                      </p:cBhvr>
                      <p:tavLst>
                        <p:tav tm="0">
                          <p:val>
                            <p:strVal val="#ppt_y"/>
                          </p:val>
                        </p:tav>
                        <p:tav tm="100000">
                          <p:val>
                            <p:strVal val="#ppt_y"/>
                          </p:val>
                        </p:tav>
                      </p:tavLst>
                    </p:anim>
                  </p:childTnLst>
                </p:cTn>
              </p:par>
            </p:tnLst>
          </p:tmpl>
        </p:tmplLst>
      </p:bldP>
      <p:bldP spid="180" grpId="0" animBg="1"/>
      <p:bldP spid="181" grpId="0" animBg="1">
        <p:tmplLst>
          <p:tmpl>
            <p:tnLst>
              <p:par>
                <p:cTn presetID="2" presetClass="entr" presetSubtype="2" decel="100000" fill="hold" nodeType="withEffect">
                  <p:stCondLst>
                    <p:cond delay="225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750" fill="hold"/>
                        <p:tgtEl>
                          <p:spTgt spid="181"/>
                        </p:tgtEl>
                        <p:attrNameLst>
                          <p:attrName>ppt_x</p:attrName>
                        </p:attrNameLst>
                      </p:cBhvr>
                      <p:tavLst>
                        <p:tav tm="0">
                          <p:val>
                            <p:strVal val="1+#ppt_w/2"/>
                          </p:val>
                        </p:tav>
                        <p:tav tm="100000">
                          <p:val>
                            <p:strVal val="#ppt_x"/>
                          </p:val>
                        </p:tav>
                      </p:tavLst>
                    </p:anim>
                    <p:anim calcmode="lin" valueType="num">
                      <p:cBhvr additive="base">
                        <p:cTn dur="750" fill="hold"/>
                        <p:tgtEl>
                          <p:spTgt spid="181"/>
                        </p:tgtEl>
                        <p:attrNameLst>
                          <p:attrName>ppt_y</p:attrName>
                        </p:attrNameLst>
                      </p:cBhvr>
                      <p:tavLst>
                        <p:tav tm="0">
                          <p:val>
                            <p:strVal val="#ppt_y"/>
                          </p:val>
                        </p:tav>
                        <p:tav tm="100000">
                          <p:val>
                            <p:strVal val="#ppt_y"/>
                          </p:val>
                        </p:tav>
                      </p:tavLst>
                    </p:anim>
                  </p:childTnLst>
                </p:cTn>
              </p:par>
            </p:tnLst>
          </p:tmpl>
        </p:tmplLst>
      </p:bldP>
      <p:bldP spid="18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rectieleden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directieleden</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83" name="Groep 182"/>
          <p:cNvGrpSpPr/>
          <p:nvPr userDrawn="1"/>
        </p:nvGrpSpPr>
        <p:grpSpPr>
          <a:xfrm>
            <a:off x="12391603" y="-17883"/>
            <a:ext cx="3183678" cy="5210064"/>
            <a:chOff x="12391603" y="-17883"/>
            <a:chExt cx="3183678" cy="5210064"/>
          </a:xfrm>
        </p:grpSpPr>
        <p:grpSp>
          <p:nvGrpSpPr>
            <p:cNvPr id="184" name="Meer informatie"/>
            <p:cNvGrpSpPr/>
            <p:nvPr userDrawn="1"/>
          </p:nvGrpSpPr>
          <p:grpSpPr>
            <a:xfrm>
              <a:off x="12396764" y="4408908"/>
              <a:ext cx="3178515" cy="783273"/>
              <a:chOff x="-3741486" y="3359148"/>
              <a:chExt cx="3178515" cy="783273"/>
            </a:xfrm>
          </p:grpSpPr>
          <p:sp>
            <p:nvSpPr>
              <p:cNvPr id="225"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226" name="Rechthoek 225"/>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7" name="Rechte verbindingslijn 226"/>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nvGrpSpPr>
            <p:cNvPr id="185" name="Instructie"/>
            <p:cNvGrpSpPr/>
            <p:nvPr userDrawn="1"/>
          </p:nvGrpSpPr>
          <p:grpSpPr>
            <a:xfrm>
              <a:off x="12391603" y="-17883"/>
              <a:ext cx="3183678" cy="4337638"/>
              <a:chOff x="12391603" y="-17883"/>
              <a:chExt cx="3183678" cy="4337638"/>
            </a:xfrm>
          </p:grpSpPr>
          <p:sp>
            <p:nvSpPr>
              <p:cNvPr id="186" name="Rechthoek 185"/>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87" name="Ovaal 186"/>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8" name="Rechte verbindingslijn 187"/>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89" name="Rechte verbindingslijn 188"/>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90" name="Rechthoek 189"/>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1" name="Rechte verbindingslijn 190"/>
              <p:cNvCxnSpPr>
                <a:cxnSpLocks/>
              </p:cNvCxnSpPr>
              <p:nvPr userDrawn="1"/>
            </p:nvCxnSpPr>
            <p:spPr>
              <a:xfrm>
                <a:off x="12397263" y="4319755"/>
                <a:ext cx="3178017" cy="0"/>
              </a:xfrm>
              <a:prstGeom prst="line">
                <a:avLst/>
              </a:prstGeom>
              <a:noFill/>
              <a:ln w="3175" cap="flat" cmpd="sng" algn="ctr">
                <a:solidFill>
                  <a:schemeClr val="tx2"/>
                </a:solidFill>
                <a:prstDash val="solid"/>
              </a:ln>
              <a:effectLst/>
            </p:spPr>
          </p:cxnSp>
          <p:sp>
            <p:nvSpPr>
              <p:cNvPr id="192" name="Ovaal 191"/>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93" name="Rechthoek 192"/>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4" name="Groep 193"/>
              <p:cNvGrpSpPr/>
              <p:nvPr userDrawn="1"/>
            </p:nvGrpSpPr>
            <p:grpSpPr>
              <a:xfrm>
                <a:off x="12757284" y="2166667"/>
                <a:ext cx="825500" cy="209550"/>
                <a:chOff x="13504624" y="2482850"/>
                <a:chExt cx="825500" cy="209550"/>
              </a:xfrm>
            </p:grpSpPr>
            <p:sp>
              <p:nvSpPr>
                <p:cNvPr id="222" name="Rechthoek 221"/>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223" name="Rechte verbindingslijn 222"/>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24" name="Gelijkbenige driehoek 223"/>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95" name="Groep 194"/>
              <p:cNvGrpSpPr/>
              <p:nvPr userDrawn="1"/>
            </p:nvGrpSpPr>
            <p:grpSpPr>
              <a:xfrm>
                <a:off x="12757284" y="1123743"/>
                <a:ext cx="294789" cy="318834"/>
                <a:chOff x="14466489" y="1001522"/>
                <a:chExt cx="290627" cy="314333"/>
              </a:xfrm>
            </p:grpSpPr>
            <p:sp>
              <p:nvSpPr>
                <p:cNvPr id="216" name="Rechthoek 215"/>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17" name="Ovaal 216"/>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18" name="Vrije vorm: vorm 217"/>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19" name="Rechthoek: afgeronde hoeken 218"/>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20" name="Rechte verbindingslijn 219"/>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1" name="Rechte verbindingslijn 220"/>
                <p:cNvCxnSpPr>
                  <a:cxnSpLocks/>
                  <a:stCxn id="21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6" name="Ovaal 195"/>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7" name="Rechthoek 196"/>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8" name="Rechte verbindingslijn 197"/>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99" name="Groep 198"/>
              <p:cNvGrpSpPr/>
              <p:nvPr userDrawn="1"/>
            </p:nvGrpSpPr>
            <p:grpSpPr>
              <a:xfrm>
                <a:off x="12760356" y="3403241"/>
                <a:ext cx="478350" cy="751185"/>
                <a:chOff x="12760356" y="3403241"/>
                <a:chExt cx="478350" cy="751185"/>
              </a:xfrm>
            </p:grpSpPr>
            <p:grpSp>
              <p:nvGrpSpPr>
                <p:cNvPr id="200" name="Groep 199"/>
                <p:cNvGrpSpPr/>
                <p:nvPr userDrawn="1"/>
              </p:nvGrpSpPr>
              <p:grpSpPr>
                <a:xfrm>
                  <a:off x="12771568" y="3403241"/>
                  <a:ext cx="467138" cy="448489"/>
                  <a:chOff x="12782195" y="3403241"/>
                  <a:chExt cx="467138" cy="448489"/>
                </a:xfrm>
              </p:grpSpPr>
              <p:grpSp>
                <p:nvGrpSpPr>
                  <p:cNvPr id="203" name="Groep 202"/>
                  <p:cNvGrpSpPr/>
                  <p:nvPr userDrawn="1"/>
                </p:nvGrpSpPr>
                <p:grpSpPr>
                  <a:xfrm>
                    <a:off x="12782195" y="3403241"/>
                    <a:ext cx="412967" cy="393907"/>
                    <a:chOff x="13554906" y="3320109"/>
                    <a:chExt cx="443906" cy="423419"/>
                  </a:xfrm>
                </p:grpSpPr>
                <p:grpSp>
                  <p:nvGrpSpPr>
                    <p:cNvPr id="210" name="Groep 209"/>
                    <p:cNvGrpSpPr/>
                    <p:nvPr userDrawn="1"/>
                  </p:nvGrpSpPr>
                  <p:grpSpPr>
                    <a:xfrm>
                      <a:off x="13554906" y="3320109"/>
                      <a:ext cx="443906" cy="423419"/>
                      <a:chOff x="12909684" y="1276143"/>
                      <a:chExt cx="443906" cy="423419"/>
                    </a:xfrm>
                  </p:grpSpPr>
                  <p:sp>
                    <p:nvSpPr>
                      <p:cNvPr id="213" name="Rechthoek 212"/>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14" name="Rechthoek 213"/>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15" name="Ovaal 214"/>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pic>
                  <p:nvPicPr>
                    <p:cNvPr id="211" name="Afbeelding 210"/>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2" name="Afbeelding 211"/>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204" name="Groep 203"/>
                  <p:cNvGrpSpPr/>
                  <p:nvPr userDrawn="1"/>
                </p:nvGrpSpPr>
                <p:grpSpPr>
                  <a:xfrm>
                    <a:off x="13103513" y="3705268"/>
                    <a:ext cx="145820" cy="146462"/>
                    <a:chOff x="13096169" y="3602278"/>
                    <a:chExt cx="145820" cy="146462"/>
                  </a:xfrm>
                </p:grpSpPr>
                <p:sp>
                  <p:nvSpPr>
                    <p:cNvPr id="208" name="Rechthoek 207"/>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9" name="Rechthoek 208"/>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205" name="Groep 204"/>
                  <p:cNvGrpSpPr/>
                  <p:nvPr userDrawn="1"/>
                </p:nvGrpSpPr>
                <p:grpSpPr>
                  <a:xfrm rot="10800000">
                    <a:off x="13061402" y="3665637"/>
                    <a:ext cx="145820" cy="146462"/>
                    <a:chOff x="13096169" y="3602278"/>
                    <a:chExt cx="145820" cy="146462"/>
                  </a:xfrm>
                </p:grpSpPr>
                <p:sp>
                  <p:nvSpPr>
                    <p:cNvPr id="206" name="Rechthoek 205"/>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7" name="Rechthoek 206"/>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sp>
              <p:nvSpPr>
                <p:cNvPr id="201" name="Rechthoek 200"/>
                <p:cNvSpPr/>
                <p:nvPr userDrawn="1"/>
              </p:nvSpPr>
              <p:spPr>
                <a:xfrm>
                  <a:off x="12760356" y="3889891"/>
                  <a:ext cx="467530"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202" name="Gelijkbenige driehoek 201"/>
                <p:cNvSpPr/>
                <p:nvPr userDrawn="1"/>
              </p:nvSpPr>
              <p:spPr>
                <a:xfrm rot="10800000">
                  <a:off x="12950688" y="410327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351" name="Tijdelijke aanduiding voor verticale tekst 2">
            <a:extLst>
              <a:ext uri="{FF2B5EF4-FFF2-40B4-BE49-F238E27FC236}">
                <a16:creationId xmlns:a16="http://schemas.microsoft.com/office/drawing/2014/main" xmlns="" id="{14293AD2-5837-4071-844A-CF9B4C8E7AF4}"/>
              </a:ext>
            </a:extLst>
          </p:cNvPr>
          <p:cNvSpPr>
            <a:spLocks noGrp="1"/>
          </p:cNvSpPr>
          <p:nvPr>
            <p:ph type="body" orient="vert" idx="59" hasCustomPrompt="1"/>
          </p:nvPr>
        </p:nvSpPr>
        <p:spPr>
          <a:xfrm>
            <a:off x="5627391" y="1273157"/>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52" name="Tijdelijke aanduiding voor afbeelding 31">
            <a:extLst>
              <a:ext uri="{FF2B5EF4-FFF2-40B4-BE49-F238E27FC236}">
                <a16:creationId xmlns:a16="http://schemas.microsoft.com/office/drawing/2014/main" xmlns="" id="{31C292F8-365A-42F0-A852-406D5067D3A0}"/>
              </a:ext>
            </a:extLst>
          </p:cNvPr>
          <p:cNvSpPr>
            <a:spLocks noGrp="1"/>
          </p:cNvSpPr>
          <p:nvPr>
            <p:ph type="pic" sz="quarter" idx="60" hasCustomPrompt="1"/>
          </p:nvPr>
        </p:nvSpPr>
        <p:spPr>
          <a:xfrm>
            <a:off x="5627391" y="1275303"/>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53" name="Tijdelijke aanduiding voor verticale tekst 2">
            <a:extLst>
              <a:ext uri="{FF2B5EF4-FFF2-40B4-BE49-F238E27FC236}">
                <a16:creationId xmlns:a16="http://schemas.microsoft.com/office/drawing/2014/main" xmlns="" id="{3546D6F5-C676-40A9-869B-8EFFA5AA167D}"/>
              </a:ext>
            </a:extLst>
          </p:cNvPr>
          <p:cNvSpPr>
            <a:spLocks noGrp="1"/>
          </p:cNvSpPr>
          <p:nvPr>
            <p:ph type="body" orient="vert" idx="61" hasCustomPrompt="1"/>
          </p:nvPr>
        </p:nvSpPr>
        <p:spPr>
          <a:xfrm>
            <a:off x="3300938" y="2779358"/>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54" name="Tijdelijke aanduiding voor afbeelding 31">
            <a:extLst>
              <a:ext uri="{FF2B5EF4-FFF2-40B4-BE49-F238E27FC236}">
                <a16:creationId xmlns:a16="http://schemas.microsoft.com/office/drawing/2014/main" xmlns="" id="{19A7FBEA-B915-4628-84CB-AAE0E645B7BA}"/>
              </a:ext>
            </a:extLst>
          </p:cNvPr>
          <p:cNvSpPr>
            <a:spLocks noGrp="1"/>
          </p:cNvSpPr>
          <p:nvPr>
            <p:ph type="pic" sz="quarter" idx="62" hasCustomPrompt="1"/>
          </p:nvPr>
        </p:nvSpPr>
        <p:spPr>
          <a:xfrm>
            <a:off x="3300938" y="2781504"/>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55" name="Tijdelijke aanduiding voor verticale tekst 2">
            <a:extLst>
              <a:ext uri="{FF2B5EF4-FFF2-40B4-BE49-F238E27FC236}">
                <a16:creationId xmlns:a16="http://schemas.microsoft.com/office/drawing/2014/main" xmlns="" id="{C013B144-0A0D-497E-9CB4-D7698C524BA4}"/>
              </a:ext>
            </a:extLst>
          </p:cNvPr>
          <p:cNvSpPr>
            <a:spLocks noGrp="1"/>
          </p:cNvSpPr>
          <p:nvPr>
            <p:ph type="body" orient="vert" idx="63" hasCustomPrompt="1"/>
          </p:nvPr>
        </p:nvSpPr>
        <p:spPr>
          <a:xfrm>
            <a:off x="4466112" y="2779358"/>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56" name="Tijdelijke aanduiding voor afbeelding 31">
            <a:extLst>
              <a:ext uri="{FF2B5EF4-FFF2-40B4-BE49-F238E27FC236}">
                <a16:creationId xmlns:a16="http://schemas.microsoft.com/office/drawing/2014/main" xmlns="" id="{6507DC2E-D07A-43FD-A01D-E8C2C5DB65E1}"/>
              </a:ext>
            </a:extLst>
          </p:cNvPr>
          <p:cNvSpPr>
            <a:spLocks noGrp="1"/>
          </p:cNvSpPr>
          <p:nvPr>
            <p:ph type="pic" sz="quarter" idx="64" hasCustomPrompt="1"/>
          </p:nvPr>
        </p:nvSpPr>
        <p:spPr>
          <a:xfrm>
            <a:off x="4466112" y="2781504"/>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57" name="Tijdelijke aanduiding voor verticale tekst 2">
            <a:extLst>
              <a:ext uri="{FF2B5EF4-FFF2-40B4-BE49-F238E27FC236}">
                <a16:creationId xmlns:a16="http://schemas.microsoft.com/office/drawing/2014/main" xmlns="" id="{83EC8DC8-0A58-457F-A794-EF5F437A5D57}"/>
              </a:ext>
            </a:extLst>
          </p:cNvPr>
          <p:cNvSpPr>
            <a:spLocks noGrp="1"/>
          </p:cNvSpPr>
          <p:nvPr>
            <p:ph type="body" orient="vert" idx="65" hasCustomPrompt="1"/>
          </p:nvPr>
        </p:nvSpPr>
        <p:spPr>
          <a:xfrm>
            <a:off x="5627025" y="2779358"/>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58" name="Tijdelijke aanduiding voor afbeelding 31">
            <a:extLst>
              <a:ext uri="{FF2B5EF4-FFF2-40B4-BE49-F238E27FC236}">
                <a16:creationId xmlns:a16="http://schemas.microsoft.com/office/drawing/2014/main" xmlns="" id="{DC89F17D-F4CD-4E8D-A88A-98CD7D88CBDC}"/>
              </a:ext>
            </a:extLst>
          </p:cNvPr>
          <p:cNvSpPr>
            <a:spLocks noGrp="1"/>
          </p:cNvSpPr>
          <p:nvPr>
            <p:ph type="pic" sz="quarter" idx="66" hasCustomPrompt="1"/>
          </p:nvPr>
        </p:nvSpPr>
        <p:spPr>
          <a:xfrm>
            <a:off x="5627025" y="2781504"/>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59" name="Tijdelijke aanduiding voor verticale tekst 2">
            <a:extLst>
              <a:ext uri="{FF2B5EF4-FFF2-40B4-BE49-F238E27FC236}">
                <a16:creationId xmlns:a16="http://schemas.microsoft.com/office/drawing/2014/main" xmlns="" id="{B09EFA52-2194-4D04-AFD3-0EE8B5EFFCCD}"/>
              </a:ext>
            </a:extLst>
          </p:cNvPr>
          <p:cNvSpPr>
            <a:spLocks noGrp="1"/>
          </p:cNvSpPr>
          <p:nvPr>
            <p:ph type="body" orient="vert" idx="67" hasCustomPrompt="1"/>
          </p:nvPr>
        </p:nvSpPr>
        <p:spPr>
          <a:xfrm>
            <a:off x="6760801" y="2779358"/>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60" name="Tijdelijke aanduiding voor afbeelding 31">
            <a:extLst>
              <a:ext uri="{FF2B5EF4-FFF2-40B4-BE49-F238E27FC236}">
                <a16:creationId xmlns:a16="http://schemas.microsoft.com/office/drawing/2014/main" xmlns="" id="{A24E315D-EA10-4DEF-95BB-C8CE4FFB11A4}"/>
              </a:ext>
            </a:extLst>
          </p:cNvPr>
          <p:cNvSpPr>
            <a:spLocks noGrp="1"/>
          </p:cNvSpPr>
          <p:nvPr>
            <p:ph type="pic" sz="quarter" idx="68" hasCustomPrompt="1"/>
          </p:nvPr>
        </p:nvSpPr>
        <p:spPr>
          <a:xfrm>
            <a:off x="6760801" y="2781504"/>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61" name="Tijdelijke aanduiding voor verticale tekst 2">
            <a:extLst>
              <a:ext uri="{FF2B5EF4-FFF2-40B4-BE49-F238E27FC236}">
                <a16:creationId xmlns:a16="http://schemas.microsoft.com/office/drawing/2014/main" xmlns="" id="{8C45A7BE-A6A5-46D1-836D-6BAE04F801EE}"/>
              </a:ext>
            </a:extLst>
          </p:cNvPr>
          <p:cNvSpPr>
            <a:spLocks noGrp="1"/>
          </p:cNvSpPr>
          <p:nvPr>
            <p:ph type="body" orient="vert" idx="69" hasCustomPrompt="1"/>
          </p:nvPr>
        </p:nvSpPr>
        <p:spPr>
          <a:xfrm>
            <a:off x="7919783" y="2779358"/>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62" name="Tijdelijke aanduiding voor afbeelding 31">
            <a:extLst>
              <a:ext uri="{FF2B5EF4-FFF2-40B4-BE49-F238E27FC236}">
                <a16:creationId xmlns:a16="http://schemas.microsoft.com/office/drawing/2014/main" xmlns="" id="{70A28BCC-A31D-4DF1-B9E3-C2C142D837B7}"/>
              </a:ext>
            </a:extLst>
          </p:cNvPr>
          <p:cNvSpPr>
            <a:spLocks noGrp="1"/>
          </p:cNvSpPr>
          <p:nvPr>
            <p:ph type="pic" sz="quarter" idx="70" hasCustomPrompt="1"/>
          </p:nvPr>
        </p:nvSpPr>
        <p:spPr>
          <a:xfrm>
            <a:off x="7919783" y="2781504"/>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63" name="Tijdelijke aanduiding voor verticale tekst 2">
            <a:extLst>
              <a:ext uri="{FF2B5EF4-FFF2-40B4-BE49-F238E27FC236}">
                <a16:creationId xmlns:a16="http://schemas.microsoft.com/office/drawing/2014/main" xmlns="" id="{A0474310-937A-48E0-8BA1-9B4140C7BB4F}"/>
              </a:ext>
            </a:extLst>
          </p:cNvPr>
          <p:cNvSpPr>
            <a:spLocks noGrp="1"/>
          </p:cNvSpPr>
          <p:nvPr>
            <p:ph type="body" orient="vert" idx="71" hasCustomPrompt="1"/>
          </p:nvPr>
        </p:nvSpPr>
        <p:spPr>
          <a:xfrm>
            <a:off x="186852"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64" name="Tijdelijke aanduiding voor afbeelding 31">
            <a:extLst>
              <a:ext uri="{FF2B5EF4-FFF2-40B4-BE49-F238E27FC236}">
                <a16:creationId xmlns:a16="http://schemas.microsoft.com/office/drawing/2014/main" xmlns="" id="{3CBF5ECA-BEE2-473A-8E52-D03352A5EDDF}"/>
              </a:ext>
            </a:extLst>
          </p:cNvPr>
          <p:cNvSpPr>
            <a:spLocks noGrp="1"/>
          </p:cNvSpPr>
          <p:nvPr>
            <p:ph type="pic" sz="quarter" idx="72" hasCustomPrompt="1"/>
          </p:nvPr>
        </p:nvSpPr>
        <p:spPr>
          <a:xfrm>
            <a:off x="186852"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65" name="Tijdelijke aanduiding voor verticale tekst 2">
            <a:extLst>
              <a:ext uri="{FF2B5EF4-FFF2-40B4-BE49-F238E27FC236}">
                <a16:creationId xmlns:a16="http://schemas.microsoft.com/office/drawing/2014/main" xmlns="" id="{E5DD920C-0DD7-43B5-80F2-1553606E5496}"/>
              </a:ext>
            </a:extLst>
          </p:cNvPr>
          <p:cNvSpPr>
            <a:spLocks noGrp="1"/>
          </p:cNvSpPr>
          <p:nvPr>
            <p:ph type="body" orient="vert" idx="73" hasCustomPrompt="1"/>
          </p:nvPr>
        </p:nvSpPr>
        <p:spPr>
          <a:xfrm>
            <a:off x="1196287"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66" name="Tijdelijke aanduiding voor afbeelding 31">
            <a:extLst>
              <a:ext uri="{FF2B5EF4-FFF2-40B4-BE49-F238E27FC236}">
                <a16:creationId xmlns:a16="http://schemas.microsoft.com/office/drawing/2014/main" xmlns="" id="{41CE60B6-643B-4FA5-AFD6-F71184104FEB}"/>
              </a:ext>
            </a:extLst>
          </p:cNvPr>
          <p:cNvSpPr>
            <a:spLocks noGrp="1"/>
          </p:cNvSpPr>
          <p:nvPr>
            <p:ph type="pic" sz="quarter" idx="74" hasCustomPrompt="1"/>
          </p:nvPr>
        </p:nvSpPr>
        <p:spPr>
          <a:xfrm>
            <a:off x="1196287"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67" name="Tijdelijke aanduiding voor verticale tekst 2">
            <a:extLst>
              <a:ext uri="{FF2B5EF4-FFF2-40B4-BE49-F238E27FC236}">
                <a16:creationId xmlns:a16="http://schemas.microsoft.com/office/drawing/2014/main" xmlns="" id="{0E055054-668D-45F3-AC9E-E98016952F7F}"/>
              </a:ext>
            </a:extLst>
          </p:cNvPr>
          <p:cNvSpPr>
            <a:spLocks noGrp="1"/>
          </p:cNvSpPr>
          <p:nvPr>
            <p:ph type="body" orient="vert" idx="75" hasCustomPrompt="1"/>
          </p:nvPr>
        </p:nvSpPr>
        <p:spPr>
          <a:xfrm>
            <a:off x="2178401"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68" name="Tijdelijke aanduiding voor afbeelding 31">
            <a:extLst>
              <a:ext uri="{FF2B5EF4-FFF2-40B4-BE49-F238E27FC236}">
                <a16:creationId xmlns:a16="http://schemas.microsoft.com/office/drawing/2014/main" xmlns="" id="{61EF5895-2F2F-41FA-BD25-A9ACEE183E07}"/>
              </a:ext>
            </a:extLst>
          </p:cNvPr>
          <p:cNvSpPr>
            <a:spLocks noGrp="1"/>
          </p:cNvSpPr>
          <p:nvPr>
            <p:ph type="pic" sz="quarter" idx="76" hasCustomPrompt="1"/>
          </p:nvPr>
        </p:nvSpPr>
        <p:spPr>
          <a:xfrm>
            <a:off x="2178401"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69" name="Tijdelijke aanduiding voor verticale tekst 2">
            <a:extLst>
              <a:ext uri="{FF2B5EF4-FFF2-40B4-BE49-F238E27FC236}">
                <a16:creationId xmlns:a16="http://schemas.microsoft.com/office/drawing/2014/main" xmlns="" id="{1C5CEB20-7748-4A99-9912-BBFD8F504873}"/>
              </a:ext>
            </a:extLst>
          </p:cNvPr>
          <p:cNvSpPr>
            <a:spLocks noGrp="1"/>
          </p:cNvSpPr>
          <p:nvPr>
            <p:ph type="body" orient="vert" idx="77" hasCustomPrompt="1"/>
          </p:nvPr>
        </p:nvSpPr>
        <p:spPr>
          <a:xfrm>
            <a:off x="3169922"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70" name="Tijdelijke aanduiding voor afbeelding 31">
            <a:extLst>
              <a:ext uri="{FF2B5EF4-FFF2-40B4-BE49-F238E27FC236}">
                <a16:creationId xmlns:a16="http://schemas.microsoft.com/office/drawing/2014/main" xmlns="" id="{8F724066-6267-4012-A0AE-9AFF34BFAEF3}"/>
              </a:ext>
            </a:extLst>
          </p:cNvPr>
          <p:cNvSpPr>
            <a:spLocks noGrp="1"/>
          </p:cNvSpPr>
          <p:nvPr>
            <p:ph type="pic" sz="quarter" idx="78" hasCustomPrompt="1"/>
          </p:nvPr>
        </p:nvSpPr>
        <p:spPr>
          <a:xfrm>
            <a:off x="3169922"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71" name="Tijdelijke aanduiding voor verticale tekst 2">
            <a:extLst>
              <a:ext uri="{FF2B5EF4-FFF2-40B4-BE49-F238E27FC236}">
                <a16:creationId xmlns:a16="http://schemas.microsoft.com/office/drawing/2014/main" xmlns="" id="{5549D103-FD4C-40BD-9381-7A2A04ACE976}"/>
              </a:ext>
            </a:extLst>
          </p:cNvPr>
          <p:cNvSpPr>
            <a:spLocks noGrp="1"/>
          </p:cNvSpPr>
          <p:nvPr>
            <p:ph type="body" orient="vert" idx="79" hasCustomPrompt="1"/>
          </p:nvPr>
        </p:nvSpPr>
        <p:spPr>
          <a:xfrm>
            <a:off x="4175612"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72" name="Tijdelijke aanduiding voor afbeelding 31">
            <a:extLst>
              <a:ext uri="{FF2B5EF4-FFF2-40B4-BE49-F238E27FC236}">
                <a16:creationId xmlns:a16="http://schemas.microsoft.com/office/drawing/2014/main" xmlns="" id="{77371A9C-44E1-4AF9-AEF3-D57D35EC1BDB}"/>
              </a:ext>
            </a:extLst>
          </p:cNvPr>
          <p:cNvSpPr>
            <a:spLocks noGrp="1"/>
          </p:cNvSpPr>
          <p:nvPr>
            <p:ph type="pic" sz="quarter" idx="80" hasCustomPrompt="1"/>
          </p:nvPr>
        </p:nvSpPr>
        <p:spPr>
          <a:xfrm>
            <a:off x="4175612"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73" name="Tijdelijke aanduiding voor verticale tekst 2">
            <a:extLst>
              <a:ext uri="{FF2B5EF4-FFF2-40B4-BE49-F238E27FC236}">
                <a16:creationId xmlns:a16="http://schemas.microsoft.com/office/drawing/2014/main" xmlns="" id="{714A5014-6E42-4ED5-8E6B-6B8B1A3EDEC8}"/>
              </a:ext>
            </a:extLst>
          </p:cNvPr>
          <p:cNvSpPr>
            <a:spLocks noGrp="1"/>
          </p:cNvSpPr>
          <p:nvPr>
            <p:ph type="body" orient="vert" idx="81" hasCustomPrompt="1"/>
          </p:nvPr>
        </p:nvSpPr>
        <p:spPr>
          <a:xfrm>
            <a:off x="5170472"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74" name="Tijdelijke aanduiding voor afbeelding 31">
            <a:extLst>
              <a:ext uri="{FF2B5EF4-FFF2-40B4-BE49-F238E27FC236}">
                <a16:creationId xmlns:a16="http://schemas.microsoft.com/office/drawing/2014/main" xmlns="" id="{5B04C9C5-8DDC-42DA-A688-232C243D2E1F}"/>
              </a:ext>
            </a:extLst>
          </p:cNvPr>
          <p:cNvSpPr>
            <a:spLocks noGrp="1"/>
          </p:cNvSpPr>
          <p:nvPr>
            <p:ph type="pic" sz="quarter" idx="82" hasCustomPrompt="1"/>
          </p:nvPr>
        </p:nvSpPr>
        <p:spPr>
          <a:xfrm>
            <a:off x="5170472"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75" name="Tijdelijke aanduiding voor verticale tekst 2">
            <a:extLst>
              <a:ext uri="{FF2B5EF4-FFF2-40B4-BE49-F238E27FC236}">
                <a16:creationId xmlns:a16="http://schemas.microsoft.com/office/drawing/2014/main" xmlns="" id="{B8514DCC-110B-47C6-B106-1D96A43C6875}"/>
              </a:ext>
            </a:extLst>
          </p:cNvPr>
          <p:cNvSpPr>
            <a:spLocks noGrp="1"/>
          </p:cNvSpPr>
          <p:nvPr>
            <p:ph type="body" orient="vert" idx="83" hasCustomPrompt="1"/>
          </p:nvPr>
        </p:nvSpPr>
        <p:spPr>
          <a:xfrm>
            <a:off x="6188740"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76" name="Tijdelijke aanduiding voor afbeelding 31">
            <a:extLst>
              <a:ext uri="{FF2B5EF4-FFF2-40B4-BE49-F238E27FC236}">
                <a16:creationId xmlns:a16="http://schemas.microsoft.com/office/drawing/2014/main" xmlns="" id="{0464B692-CE9D-4CCC-BD48-184F82D2E128}"/>
              </a:ext>
            </a:extLst>
          </p:cNvPr>
          <p:cNvSpPr>
            <a:spLocks noGrp="1"/>
          </p:cNvSpPr>
          <p:nvPr>
            <p:ph type="pic" sz="quarter" idx="84" hasCustomPrompt="1"/>
          </p:nvPr>
        </p:nvSpPr>
        <p:spPr>
          <a:xfrm>
            <a:off x="6188740"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77" name="Tijdelijke aanduiding voor verticale tekst 2">
            <a:extLst>
              <a:ext uri="{FF2B5EF4-FFF2-40B4-BE49-F238E27FC236}">
                <a16:creationId xmlns:a16="http://schemas.microsoft.com/office/drawing/2014/main" xmlns="" id="{0EFDBC1E-2C3E-49F2-BAB9-80B028E7925A}"/>
              </a:ext>
            </a:extLst>
          </p:cNvPr>
          <p:cNvSpPr>
            <a:spLocks noGrp="1"/>
          </p:cNvSpPr>
          <p:nvPr>
            <p:ph type="body" orient="vert" idx="85" hasCustomPrompt="1"/>
          </p:nvPr>
        </p:nvSpPr>
        <p:spPr>
          <a:xfrm>
            <a:off x="7172109"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78" name="Tijdelijke aanduiding voor afbeelding 31">
            <a:extLst>
              <a:ext uri="{FF2B5EF4-FFF2-40B4-BE49-F238E27FC236}">
                <a16:creationId xmlns:a16="http://schemas.microsoft.com/office/drawing/2014/main" xmlns="" id="{9C5F1BD7-86D5-4851-9BE4-35B8C2CA6372}"/>
              </a:ext>
            </a:extLst>
          </p:cNvPr>
          <p:cNvSpPr>
            <a:spLocks noGrp="1"/>
          </p:cNvSpPr>
          <p:nvPr>
            <p:ph type="pic" sz="quarter" idx="86" hasCustomPrompt="1"/>
          </p:nvPr>
        </p:nvSpPr>
        <p:spPr>
          <a:xfrm>
            <a:off x="7172109"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79" name="Tijdelijke aanduiding voor verticale tekst 2">
            <a:extLst>
              <a:ext uri="{FF2B5EF4-FFF2-40B4-BE49-F238E27FC236}">
                <a16:creationId xmlns:a16="http://schemas.microsoft.com/office/drawing/2014/main" xmlns="" id="{4730FF30-C1DE-481D-B4CC-37F59AE69C53}"/>
              </a:ext>
            </a:extLst>
          </p:cNvPr>
          <p:cNvSpPr>
            <a:spLocks noGrp="1"/>
          </p:cNvSpPr>
          <p:nvPr>
            <p:ph type="body" orient="vert" idx="87" hasCustomPrompt="1"/>
          </p:nvPr>
        </p:nvSpPr>
        <p:spPr>
          <a:xfrm>
            <a:off x="8180801"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80" name="Tijdelijke aanduiding voor afbeelding 31">
            <a:extLst>
              <a:ext uri="{FF2B5EF4-FFF2-40B4-BE49-F238E27FC236}">
                <a16:creationId xmlns:a16="http://schemas.microsoft.com/office/drawing/2014/main" xmlns="" id="{3A9287F3-0467-4BC6-AAAF-456CD7B58A04}"/>
              </a:ext>
            </a:extLst>
          </p:cNvPr>
          <p:cNvSpPr>
            <a:spLocks noGrp="1"/>
          </p:cNvSpPr>
          <p:nvPr>
            <p:ph type="pic" sz="quarter" idx="88" hasCustomPrompt="1"/>
          </p:nvPr>
        </p:nvSpPr>
        <p:spPr>
          <a:xfrm>
            <a:off x="8180801"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81" name="Tijdelijke aanduiding voor verticale tekst 2">
            <a:extLst>
              <a:ext uri="{FF2B5EF4-FFF2-40B4-BE49-F238E27FC236}">
                <a16:creationId xmlns:a16="http://schemas.microsoft.com/office/drawing/2014/main" xmlns="" id="{416A12B1-AEC0-4EFE-B2A0-2EF8B86739E9}"/>
              </a:ext>
            </a:extLst>
          </p:cNvPr>
          <p:cNvSpPr>
            <a:spLocks noGrp="1"/>
          </p:cNvSpPr>
          <p:nvPr>
            <p:ph type="body" orient="vert" idx="89" hasCustomPrompt="1"/>
          </p:nvPr>
        </p:nvSpPr>
        <p:spPr>
          <a:xfrm>
            <a:off x="9185605"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82" name="Tijdelijke aanduiding voor afbeelding 31">
            <a:extLst>
              <a:ext uri="{FF2B5EF4-FFF2-40B4-BE49-F238E27FC236}">
                <a16:creationId xmlns:a16="http://schemas.microsoft.com/office/drawing/2014/main" xmlns="" id="{A02ABF61-1E62-4C1D-98E4-D71576C67151}"/>
              </a:ext>
            </a:extLst>
          </p:cNvPr>
          <p:cNvSpPr>
            <a:spLocks noGrp="1"/>
          </p:cNvSpPr>
          <p:nvPr>
            <p:ph type="pic" sz="quarter" idx="90" hasCustomPrompt="1"/>
          </p:nvPr>
        </p:nvSpPr>
        <p:spPr>
          <a:xfrm>
            <a:off x="9185605"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83" name="Tijdelijke aanduiding voor verticale tekst 2">
            <a:extLst>
              <a:ext uri="{FF2B5EF4-FFF2-40B4-BE49-F238E27FC236}">
                <a16:creationId xmlns:a16="http://schemas.microsoft.com/office/drawing/2014/main" xmlns="" id="{780E81C4-4C3D-4918-9B7E-5C13BDA880F3}"/>
              </a:ext>
            </a:extLst>
          </p:cNvPr>
          <p:cNvSpPr>
            <a:spLocks noGrp="1"/>
          </p:cNvSpPr>
          <p:nvPr>
            <p:ph type="body" orient="vert" idx="91" hasCustomPrompt="1"/>
          </p:nvPr>
        </p:nvSpPr>
        <p:spPr>
          <a:xfrm>
            <a:off x="10172204"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84" name="Tijdelijke aanduiding voor afbeelding 31">
            <a:extLst>
              <a:ext uri="{FF2B5EF4-FFF2-40B4-BE49-F238E27FC236}">
                <a16:creationId xmlns:a16="http://schemas.microsoft.com/office/drawing/2014/main" xmlns="" id="{A11EEA0B-06CF-46E4-B49E-619F39CD8FCE}"/>
              </a:ext>
            </a:extLst>
          </p:cNvPr>
          <p:cNvSpPr>
            <a:spLocks noGrp="1"/>
          </p:cNvSpPr>
          <p:nvPr>
            <p:ph type="pic" sz="quarter" idx="92" hasCustomPrompt="1"/>
          </p:nvPr>
        </p:nvSpPr>
        <p:spPr>
          <a:xfrm>
            <a:off x="10172204"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385" name="Tijdelijke aanduiding voor verticale tekst 2">
            <a:extLst>
              <a:ext uri="{FF2B5EF4-FFF2-40B4-BE49-F238E27FC236}">
                <a16:creationId xmlns:a16="http://schemas.microsoft.com/office/drawing/2014/main" xmlns="" id="{D3F3124F-387F-41B9-9AD4-17B8B8938093}"/>
              </a:ext>
            </a:extLst>
          </p:cNvPr>
          <p:cNvSpPr>
            <a:spLocks noGrp="1"/>
          </p:cNvSpPr>
          <p:nvPr>
            <p:ph type="body" orient="vert" idx="93" hasCustomPrompt="1"/>
          </p:nvPr>
        </p:nvSpPr>
        <p:spPr>
          <a:xfrm>
            <a:off x="11180030" y="4401306"/>
            <a:ext cx="828681" cy="1233968"/>
          </a:xfrm>
          <a:solidFill>
            <a:schemeClr val="bg1"/>
          </a:solidFill>
          <a:effectLst>
            <a:outerShdw blurRad="50800" dist="38100" dir="5400000" algn="ctr" rotWithShape="0">
              <a:srgbClr val="000000">
                <a:alpha val="20000"/>
              </a:srgbClr>
            </a:outerShdw>
          </a:effectLst>
        </p:spPr>
        <p:txBody>
          <a:bodyPr vert="horz" bIns="54000" anchor="b">
            <a:noAutofit/>
          </a:bodyPr>
          <a:lstStyle>
            <a:lvl1pPr marL="0" indent="0" algn="ctr">
              <a:spcBef>
                <a:spcPts val="0"/>
              </a:spcBef>
              <a:spcAft>
                <a:spcPts val="0"/>
              </a:spcAft>
              <a:buNone/>
              <a:defRPr sz="1000">
                <a:solidFill>
                  <a:schemeClr val="tx2"/>
                </a:solidFill>
              </a:defRPr>
            </a:lvl1pPr>
          </a:lstStyle>
          <a:p>
            <a:pPr lvl="0"/>
            <a:r>
              <a:rPr lang="nl-NL" dirty="0"/>
              <a:t>Typ hier uw tekst</a:t>
            </a:r>
          </a:p>
        </p:txBody>
      </p:sp>
      <p:sp>
        <p:nvSpPr>
          <p:cNvPr id="386" name="Tijdelijke aanduiding voor afbeelding 31">
            <a:extLst>
              <a:ext uri="{FF2B5EF4-FFF2-40B4-BE49-F238E27FC236}">
                <a16:creationId xmlns:a16="http://schemas.microsoft.com/office/drawing/2014/main" xmlns="" id="{1666C2E9-EB03-4BE0-A719-C01BCB15744A}"/>
              </a:ext>
            </a:extLst>
          </p:cNvPr>
          <p:cNvSpPr>
            <a:spLocks noGrp="1"/>
          </p:cNvSpPr>
          <p:nvPr>
            <p:ph type="pic" sz="quarter" idx="94" hasCustomPrompt="1"/>
          </p:nvPr>
        </p:nvSpPr>
        <p:spPr>
          <a:xfrm>
            <a:off x="11180030" y="4403452"/>
            <a:ext cx="828681" cy="848454"/>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afbeelding</a:t>
            </a:r>
          </a:p>
        </p:txBody>
      </p:sp>
      <p:sp>
        <p:nvSpPr>
          <p:cNvPr id="8" name="Tijdelijke aanduiding voor tekst 7">
            <a:extLst>
              <a:ext uri="{FF2B5EF4-FFF2-40B4-BE49-F238E27FC236}">
                <a16:creationId xmlns:a16="http://schemas.microsoft.com/office/drawing/2014/main" xmlns="" id="{32312729-E02A-43BC-A267-1B37FDF68AD8}"/>
              </a:ext>
            </a:extLst>
          </p:cNvPr>
          <p:cNvSpPr>
            <a:spLocks noGrp="1"/>
          </p:cNvSpPr>
          <p:nvPr>
            <p:ph type="body" sz="quarter" idx="95" hasCustomPrompt="1"/>
          </p:nvPr>
        </p:nvSpPr>
        <p:spPr>
          <a:xfrm>
            <a:off x="3300938" y="2455939"/>
            <a:ext cx="1211263" cy="218370"/>
          </a:xfrm>
        </p:spPr>
        <p:txBody>
          <a:bodyPr anchor="ctr"/>
          <a:lstStyle>
            <a:lvl1pPr marL="0" indent="0">
              <a:buNone/>
              <a:defRPr/>
            </a:lvl1pPr>
            <a:lvl4pPr>
              <a:defRPr sz="1400"/>
            </a:lvl4pPr>
          </a:lstStyle>
          <a:p>
            <a:pPr lvl="3"/>
            <a:r>
              <a:rPr lang="nl-NL" dirty="0"/>
              <a:t>Titel</a:t>
            </a:r>
          </a:p>
        </p:txBody>
      </p:sp>
      <p:sp>
        <p:nvSpPr>
          <p:cNvPr id="388" name="Tijdelijke aanduiding voor tekst 7">
            <a:extLst>
              <a:ext uri="{FF2B5EF4-FFF2-40B4-BE49-F238E27FC236}">
                <a16:creationId xmlns:a16="http://schemas.microsoft.com/office/drawing/2014/main" xmlns="" id="{0F1BE2BF-85C1-4D56-96AA-702D436423AB}"/>
              </a:ext>
            </a:extLst>
          </p:cNvPr>
          <p:cNvSpPr>
            <a:spLocks noGrp="1"/>
          </p:cNvSpPr>
          <p:nvPr>
            <p:ph type="body" sz="quarter" idx="97" hasCustomPrompt="1"/>
          </p:nvPr>
        </p:nvSpPr>
        <p:spPr>
          <a:xfrm>
            <a:off x="197539" y="4101385"/>
            <a:ext cx="1472006" cy="218370"/>
          </a:xfrm>
        </p:spPr>
        <p:txBody>
          <a:bodyPr anchor="ctr"/>
          <a:lstStyle>
            <a:lvl1pPr marL="0" indent="0">
              <a:buNone/>
              <a:defRPr/>
            </a:lvl1pPr>
            <a:lvl4pPr>
              <a:defRPr sz="1400"/>
            </a:lvl4pPr>
          </a:lstStyle>
          <a:p>
            <a:pPr lvl="3"/>
            <a:r>
              <a:rPr lang="nl-NL" dirty="0"/>
              <a:t>Titel</a:t>
            </a:r>
          </a:p>
        </p:txBody>
      </p:sp>
      <p:sp>
        <p:nvSpPr>
          <p:cNvPr id="389" name="Tijdelijke aanduiding voor tekst 7">
            <a:extLst>
              <a:ext uri="{FF2B5EF4-FFF2-40B4-BE49-F238E27FC236}">
                <a16:creationId xmlns:a16="http://schemas.microsoft.com/office/drawing/2014/main" xmlns="" id="{4E575E57-AA1F-447B-B420-AA5E8340FD08}"/>
              </a:ext>
            </a:extLst>
          </p:cNvPr>
          <p:cNvSpPr>
            <a:spLocks noGrp="1"/>
          </p:cNvSpPr>
          <p:nvPr>
            <p:ph type="body" sz="quarter" idx="98" hasCustomPrompt="1"/>
          </p:nvPr>
        </p:nvSpPr>
        <p:spPr>
          <a:xfrm>
            <a:off x="5627025" y="971917"/>
            <a:ext cx="1491010" cy="218370"/>
          </a:xfrm>
        </p:spPr>
        <p:txBody>
          <a:bodyPr anchor="ctr"/>
          <a:lstStyle>
            <a:lvl1pPr marL="0" indent="0">
              <a:buNone/>
              <a:defRPr/>
            </a:lvl1pPr>
            <a:lvl4pPr>
              <a:defRPr sz="1400"/>
            </a:lvl4pPr>
          </a:lstStyle>
          <a:p>
            <a:pPr lvl="3"/>
            <a:r>
              <a:rPr lang="nl-NL" dirty="0"/>
              <a:t>Titel</a:t>
            </a:r>
          </a:p>
        </p:txBody>
      </p:sp>
    </p:spTree>
    <p:extLst>
      <p:ext uri="{BB962C8B-B14F-4D97-AF65-F5344CB8AC3E}">
        <p14:creationId xmlns:p14="http://schemas.microsoft.com/office/powerpoint/2010/main" val="92185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352"/>
                                        </p:tgtEl>
                                        <p:attrNameLst>
                                          <p:attrName>style.visibility</p:attrName>
                                        </p:attrNameLst>
                                      </p:cBhvr>
                                      <p:to>
                                        <p:strVal val="visible"/>
                                      </p:to>
                                    </p:set>
                                    <p:anim calcmode="lin" valueType="num">
                                      <p:cBhvr additive="base">
                                        <p:cTn id="7" dur="750" fill="hold"/>
                                        <p:tgtEl>
                                          <p:spTgt spid="352"/>
                                        </p:tgtEl>
                                        <p:attrNameLst>
                                          <p:attrName>ppt_x</p:attrName>
                                        </p:attrNameLst>
                                      </p:cBhvr>
                                      <p:tavLst>
                                        <p:tav tm="0">
                                          <p:val>
                                            <p:strVal val="1+#ppt_w/2"/>
                                          </p:val>
                                        </p:tav>
                                        <p:tav tm="100000">
                                          <p:val>
                                            <p:strVal val="#ppt_x"/>
                                          </p:val>
                                        </p:tav>
                                      </p:tavLst>
                                    </p:anim>
                                    <p:anim calcmode="lin" valueType="num">
                                      <p:cBhvr additive="base">
                                        <p:cTn id="8" dur="750" fill="hold"/>
                                        <p:tgtEl>
                                          <p:spTgt spid="35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351"/>
                                        </p:tgtEl>
                                        <p:attrNameLst>
                                          <p:attrName>style.visibility</p:attrName>
                                        </p:attrNameLst>
                                      </p:cBhvr>
                                      <p:to>
                                        <p:strVal val="visible"/>
                                      </p:to>
                                    </p:set>
                                    <p:anim calcmode="lin" valueType="num">
                                      <p:cBhvr additive="base">
                                        <p:cTn id="11" dur="750" fill="hold"/>
                                        <p:tgtEl>
                                          <p:spTgt spid="351"/>
                                        </p:tgtEl>
                                        <p:attrNameLst>
                                          <p:attrName>ppt_x</p:attrName>
                                        </p:attrNameLst>
                                      </p:cBhvr>
                                      <p:tavLst>
                                        <p:tav tm="0">
                                          <p:val>
                                            <p:strVal val="1+#ppt_w/2"/>
                                          </p:val>
                                        </p:tav>
                                        <p:tav tm="100000">
                                          <p:val>
                                            <p:strVal val="#ppt_x"/>
                                          </p:val>
                                        </p:tav>
                                      </p:tavLst>
                                    </p:anim>
                                    <p:anim calcmode="lin" valueType="num">
                                      <p:cBhvr additive="base">
                                        <p:cTn id="12" dur="750" fill="hold"/>
                                        <p:tgtEl>
                                          <p:spTgt spid="35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354"/>
                                        </p:tgtEl>
                                        <p:attrNameLst>
                                          <p:attrName>style.visibility</p:attrName>
                                        </p:attrNameLst>
                                      </p:cBhvr>
                                      <p:to>
                                        <p:strVal val="visible"/>
                                      </p:to>
                                    </p:set>
                                    <p:anim calcmode="lin" valueType="num">
                                      <p:cBhvr additive="base">
                                        <p:cTn id="15" dur="750" fill="hold"/>
                                        <p:tgtEl>
                                          <p:spTgt spid="354"/>
                                        </p:tgtEl>
                                        <p:attrNameLst>
                                          <p:attrName>ppt_x</p:attrName>
                                        </p:attrNameLst>
                                      </p:cBhvr>
                                      <p:tavLst>
                                        <p:tav tm="0">
                                          <p:val>
                                            <p:strVal val="1+#ppt_w/2"/>
                                          </p:val>
                                        </p:tav>
                                        <p:tav tm="100000">
                                          <p:val>
                                            <p:strVal val="#ppt_x"/>
                                          </p:val>
                                        </p:tav>
                                      </p:tavLst>
                                    </p:anim>
                                    <p:anim calcmode="lin" valueType="num">
                                      <p:cBhvr additive="base">
                                        <p:cTn id="16" dur="750" fill="hold"/>
                                        <p:tgtEl>
                                          <p:spTgt spid="35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353"/>
                                        </p:tgtEl>
                                        <p:attrNameLst>
                                          <p:attrName>style.visibility</p:attrName>
                                        </p:attrNameLst>
                                      </p:cBhvr>
                                      <p:to>
                                        <p:strVal val="visible"/>
                                      </p:to>
                                    </p:set>
                                    <p:anim calcmode="lin" valueType="num">
                                      <p:cBhvr additive="base">
                                        <p:cTn id="19" dur="750" fill="hold"/>
                                        <p:tgtEl>
                                          <p:spTgt spid="353"/>
                                        </p:tgtEl>
                                        <p:attrNameLst>
                                          <p:attrName>ppt_x</p:attrName>
                                        </p:attrNameLst>
                                      </p:cBhvr>
                                      <p:tavLst>
                                        <p:tav tm="0">
                                          <p:val>
                                            <p:strVal val="1+#ppt_w/2"/>
                                          </p:val>
                                        </p:tav>
                                        <p:tav tm="100000">
                                          <p:val>
                                            <p:strVal val="#ppt_x"/>
                                          </p:val>
                                        </p:tav>
                                      </p:tavLst>
                                    </p:anim>
                                    <p:anim calcmode="lin" valueType="num">
                                      <p:cBhvr additive="base">
                                        <p:cTn id="20" dur="750" fill="hold"/>
                                        <p:tgtEl>
                                          <p:spTgt spid="35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000"/>
                                  </p:stCondLst>
                                  <p:childTnLst>
                                    <p:set>
                                      <p:cBhvr>
                                        <p:cTn id="22" dur="1" fill="hold">
                                          <p:stCondLst>
                                            <p:cond delay="0"/>
                                          </p:stCondLst>
                                        </p:cTn>
                                        <p:tgtEl>
                                          <p:spTgt spid="356"/>
                                        </p:tgtEl>
                                        <p:attrNameLst>
                                          <p:attrName>style.visibility</p:attrName>
                                        </p:attrNameLst>
                                      </p:cBhvr>
                                      <p:to>
                                        <p:strVal val="visible"/>
                                      </p:to>
                                    </p:set>
                                    <p:anim calcmode="lin" valueType="num">
                                      <p:cBhvr additive="base">
                                        <p:cTn id="23" dur="750" fill="hold"/>
                                        <p:tgtEl>
                                          <p:spTgt spid="356"/>
                                        </p:tgtEl>
                                        <p:attrNameLst>
                                          <p:attrName>ppt_x</p:attrName>
                                        </p:attrNameLst>
                                      </p:cBhvr>
                                      <p:tavLst>
                                        <p:tav tm="0">
                                          <p:val>
                                            <p:strVal val="1+#ppt_w/2"/>
                                          </p:val>
                                        </p:tav>
                                        <p:tav tm="100000">
                                          <p:val>
                                            <p:strVal val="#ppt_x"/>
                                          </p:val>
                                        </p:tav>
                                      </p:tavLst>
                                    </p:anim>
                                    <p:anim calcmode="lin" valueType="num">
                                      <p:cBhvr additive="base">
                                        <p:cTn id="24" dur="750" fill="hold"/>
                                        <p:tgtEl>
                                          <p:spTgt spid="35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000"/>
                                  </p:stCondLst>
                                  <p:childTnLst>
                                    <p:set>
                                      <p:cBhvr>
                                        <p:cTn id="26" dur="1" fill="hold">
                                          <p:stCondLst>
                                            <p:cond delay="0"/>
                                          </p:stCondLst>
                                        </p:cTn>
                                        <p:tgtEl>
                                          <p:spTgt spid="355"/>
                                        </p:tgtEl>
                                        <p:attrNameLst>
                                          <p:attrName>style.visibility</p:attrName>
                                        </p:attrNameLst>
                                      </p:cBhvr>
                                      <p:to>
                                        <p:strVal val="visible"/>
                                      </p:to>
                                    </p:set>
                                    <p:anim calcmode="lin" valueType="num">
                                      <p:cBhvr additive="base">
                                        <p:cTn id="27" dur="750" fill="hold"/>
                                        <p:tgtEl>
                                          <p:spTgt spid="355"/>
                                        </p:tgtEl>
                                        <p:attrNameLst>
                                          <p:attrName>ppt_x</p:attrName>
                                        </p:attrNameLst>
                                      </p:cBhvr>
                                      <p:tavLst>
                                        <p:tav tm="0">
                                          <p:val>
                                            <p:strVal val="1+#ppt_w/2"/>
                                          </p:val>
                                        </p:tav>
                                        <p:tav tm="100000">
                                          <p:val>
                                            <p:strVal val="#ppt_x"/>
                                          </p:val>
                                        </p:tav>
                                      </p:tavLst>
                                    </p:anim>
                                    <p:anim calcmode="lin" valueType="num">
                                      <p:cBhvr additive="base">
                                        <p:cTn id="28" dur="750" fill="hold"/>
                                        <p:tgtEl>
                                          <p:spTgt spid="355"/>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000"/>
                                  </p:stCondLst>
                                  <p:childTnLst>
                                    <p:set>
                                      <p:cBhvr>
                                        <p:cTn id="30" dur="1" fill="hold">
                                          <p:stCondLst>
                                            <p:cond delay="0"/>
                                          </p:stCondLst>
                                        </p:cTn>
                                        <p:tgtEl>
                                          <p:spTgt spid="358"/>
                                        </p:tgtEl>
                                        <p:attrNameLst>
                                          <p:attrName>style.visibility</p:attrName>
                                        </p:attrNameLst>
                                      </p:cBhvr>
                                      <p:to>
                                        <p:strVal val="visible"/>
                                      </p:to>
                                    </p:set>
                                    <p:anim calcmode="lin" valueType="num">
                                      <p:cBhvr additive="base">
                                        <p:cTn id="31" dur="750" fill="hold"/>
                                        <p:tgtEl>
                                          <p:spTgt spid="358"/>
                                        </p:tgtEl>
                                        <p:attrNameLst>
                                          <p:attrName>ppt_x</p:attrName>
                                        </p:attrNameLst>
                                      </p:cBhvr>
                                      <p:tavLst>
                                        <p:tav tm="0">
                                          <p:val>
                                            <p:strVal val="1+#ppt_w/2"/>
                                          </p:val>
                                        </p:tav>
                                        <p:tav tm="100000">
                                          <p:val>
                                            <p:strVal val="#ppt_x"/>
                                          </p:val>
                                        </p:tav>
                                      </p:tavLst>
                                    </p:anim>
                                    <p:anim calcmode="lin" valueType="num">
                                      <p:cBhvr additive="base">
                                        <p:cTn id="32" dur="750" fill="hold"/>
                                        <p:tgtEl>
                                          <p:spTgt spid="35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000"/>
                                  </p:stCondLst>
                                  <p:childTnLst>
                                    <p:set>
                                      <p:cBhvr>
                                        <p:cTn id="34" dur="1" fill="hold">
                                          <p:stCondLst>
                                            <p:cond delay="0"/>
                                          </p:stCondLst>
                                        </p:cTn>
                                        <p:tgtEl>
                                          <p:spTgt spid="357"/>
                                        </p:tgtEl>
                                        <p:attrNameLst>
                                          <p:attrName>style.visibility</p:attrName>
                                        </p:attrNameLst>
                                      </p:cBhvr>
                                      <p:to>
                                        <p:strVal val="visible"/>
                                      </p:to>
                                    </p:set>
                                    <p:anim calcmode="lin" valueType="num">
                                      <p:cBhvr additive="base">
                                        <p:cTn id="35" dur="750" fill="hold"/>
                                        <p:tgtEl>
                                          <p:spTgt spid="357"/>
                                        </p:tgtEl>
                                        <p:attrNameLst>
                                          <p:attrName>ppt_x</p:attrName>
                                        </p:attrNameLst>
                                      </p:cBhvr>
                                      <p:tavLst>
                                        <p:tav tm="0">
                                          <p:val>
                                            <p:strVal val="1+#ppt_w/2"/>
                                          </p:val>
                                        </p:tav>
                                        <p:tav tm="100000">
                                          <p:val>
                                            <p:strVal val="#ppt_x"/>
                                          </p:val>
                                        </p:tav>
                                      </p:tavLst>
                                    </p:anim>
                                    <p:anim calcmode="lin" valueType="num">
                                      <p:cBhvr additive="base">
                                        <p:cTn id="36" dur="750" fill="hold"/>
                                        <p:tgtEl>
                                          <p:spTgt spid="357"/>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1000"/>
                                  </p:stCondLst>
                                  <p:childTnLst>
                                    <p:set>
                                      <p:cBhvr>
                                        <p:cTn id="38" dur="1" fill="hold">
                                          <p:stCondLst>
                                            <p:cond delay="0"/>
                                          </p:stCondLst>
                                        </p:cTn>
                                        <p:tgtEl>
                                          <p:spTgt spid="360"/>
                                        </p:tgtEl>
                                        <p:attrNameLst>
                                          <p:attrName>style.visibility</p:attrName>
                                        </p:attrNameLst>
                                      </p:cBhvr>
                                      <p:to>
                                        <p:strVal val="visible"/>
                                      </p:to>
                                    </p:set>
                                    <p:anim calcmode="lin" valueType="num">
                                      <p:cBhvr additive="base">
                                        <p:cTn id="39" dur="750" fill="hold"/>
                                        <p:tgtEl>
                                          <p:spTgt spid="360"/>
                                        </p:tgtEl>
                                        <p:attrNameLst>
                                          <p:attrName>ppt_x</p:attrName>
                                        </p:attrNameLst>
                                      </p:cBhvr>
                                      <p:tavLst>
                                        <p:tav tm="0">
                                          <p:val>
                                            <p:strVal val="1+#ppt_w/2"/>
                                          </p:val>
                                        </p:tav>
                                        <p:tav tm="100000">
                                          <p:val>
                                            <p:strVal val="#ppt_x"/>
                                          </p:val>
                                        </p:tav>
                                      </p:tavLst>
                                    </p:anim>
                                    <p:anim calcmode="lin" valueType="num">
                                      <p:cBhvr additive="base">
                                        <p:cTn id="40" dur="750" fill="hold"/>
                                        <p:tgtEl>
                                          <p:spTgt spid="360"/>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1000"/>
                                  </p:stCondLst>
                                  <p:childTnLst>
                                    <p:set>
                                      <p:cBhvr>
                                        <p:cTn id="42" dur="1" fill="hold">
                                          <p:stCondLst>
                                            <p:cond delay="0"/>
                                          </p:stCondLst>
                                        </p:cTn>
                                        <p:tgtEl>
                                          <p:spTgt spid="359"/>
                                        </p:tgtEl>
                                        <p:attrNameLst>
                                          <p:attrName>style.visibility</p:attrName>
                                        </p:attrNameLst>
                                      </p:cBhvr>
                                      <p:to>
                                        <p:strVal val="visible"/>
                                      </p:to>
                                    </p:set>
                                    <p:anim calcmode="lin" valueType="num">
                                      <p:cBhvr additive="base">
                                        <p:cTn id="43" dur="750" fill="hold"/>
                                        <p:tgtEl>
                                          <p:spTgt spid="359"/>
                                        </p:tgtEl>
                                        <p:attrNameLst>
                                          <p:attrName>ppt_x</p:attrName>
                                        </p:attrNameLst>
                                      </p:cBhvr>
                                      <p:tavLst>
                                        <p:tav tm="0">
                                          <p:val>
                                            <p:strVal val="1+#ppt_w/2"/>
                                          </p:val>
                                        </p:tav>
                                        <p:tav tm="100000">
                                          <p:val>
                                            <p:strVal val="#ppt_x"/>
                                          </p:val>
                                        </p:tav>
                                      </p:tavLst>
                                    </p:anim>
                                    <p:anim calcmode="lin" valueType="num">
                                      <p:cBhvr additive="base">
                                        <p:cTn id="44" dur="750" fill="hold"/>
                                        <p:tgtEl>
                                          <p:spTgt spid="359"/>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1000"/>
                                  </p:stCondLst>
                                  <p:childTnLst>
                                    <p:set>
                                      <p:cBhvr>
                                        <p:cTn id="46" dur="1" fill="hold">
                                          <p:stCondLst>
                                            <p:cond delay="0"/>
                                          </p:stCondLst>
                                        </p:cTn>
                                        <p:tgtEl>
                                          <p:spTgt spid="362"/>
                                        </p:tgtEl>
                                        <p:attrNameLst>
                                          <p:attrName>style.visibility</p:attrName>
                                        </p:attrNameLst>
                                      </p:cBhvr>
                                      <p:to>
                                        <p:strVal val="visible"/>
                                      </p:to>
                                    </p:set>
                                    <p:anim calcmode="lin" valueType="num">
                                      <p:cBhvr additive="base">
                                        <p:cTn id="47" dur="750" fill="hold"/>
                                        <p:tgtEl>
                                          <p:spTgt spid="362"/>
                                        </p:tgtEl>
                                        <p:attrNameLst>
                                          <p:attrName>ppt_x</p:attrName>
                                        </p:attrNameLst>
                                      </p:cBhvr>
                                      <p:tavLst>
                                        <p:tav tm="0">
                                          <p:val>
                                            <p:strVal val="1+#ppt_w/2"/>
                                          </p:val>
                                        </p:tav>
                                        <p:tav tm="100000">
                                          <p:val>
                                            <p:strVal val="#ppt_x"/>
                                          </p:val>
                                        </p:tav>
                                      </p:tavLst>
                                    </p:anim>
                                    <p:anim calcmode="lin" valueType="num">
                                      <p:cBhvr additive="base">
                                        <p:cTn id="48" dur="750" fill="hold"/>
                                        <p:tgtEl>
                                          <p:spTgt spid="362"/>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000"/>
                                  </p:stCondLst>
                                  <p:childTnLst>
                                    <p:set>
                                      <p:cBhvr>
                                        <p:cTn id="50" dur="1" fill="hold">
                                          <p:stCondLst>
                                            <p:cond delay="0"/>
                                          </p:stCondLst>
                                        </p:cTn>
                                        <p:tgtEl>
                                          <p:spTgt spid="361"/>
                                        </p:tgtEl>
                                        <p:attrNameLst>
                                          <p:attrName>style.visibility</p:attrName>
                                        </p:attrNameLst>
                                      </p:cBhvr>
                                      <p:to>
                                        <p:strVal val="visible"/>
                                      </p:to>
                                    </p:set>
                                    <p:anim calcmode="lin" valueType="num">
                                      <p:cBhvr additive="base">
                                        <p:cTn id="51" dur="750" fill="hold"/>
                                        <p:tgtEl>
                                          <p:spTgt spid="361"/>
                                        </p:tgtEl>
                                        <p:attrNameLst>
                                          <p:attrName>ppt_x</p:attrName>
                                        </p:attrNameLst>
                                      </p:cBhvr>
                                      <p:tavLst>
                                        <p:tav tm="0">
                                          <p:val>
                                            <p:strVal val="1+#ppt_w/2"/>
                                          </p:val>
                                        </p:tav>
                                        <p:tav tm="100000">
                                          <p:val>
                                            <p:strVal val="#ppt_x"/>
                                          </p:val>
                                        </p:tav>
                                      </p:tavLst>
                                    </p:anim>
                                    <p:anim calcmode="lin" valueType="num">
                                      <p:cBhvr additive="base">
                                        <p:cTn id="52" dur="750" fill="hold"/>
                                        <p:tgtEl>
                                          <p:spTgt spid="361"/>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364"/>
                                        </p:tgtEl>
                                        <p:attrNameLst>
                                          <p:attrName>style.visibility</p:attrName>
                                        </p:attrNameLst>
                                      </p:cBhvr>
                                      <p:to>
                                        <p:strVal val="visible"/>
                                      </p:to>
                                    </p:set>
                                    <p:anim calcmode="lin" valueType="num">
                                      <p:cBhvr additive="base">
                                        <p:cTn id="55" dur="750" fill="hold"/>
                                        <p:tgtEl>
                                          <p:spTgt spid="364"/>
                                        </p:tgtEl>
                                        <p:attrNameLst>
                                          <p:attrName>ppt_x</p:attrName>
                                        </p:attrNameLst>
                                      </p:cBhvr>
                                      <p:tavLst>
                                        <p:tav tm="0">
                                          <p:val>
                                            <p:strVal val="1+#ppt_w/2"/>
                                          </p:val>
                                        </p:tav>
                                        <p:tav tm="100000">
                                          <p:val>
                                            <p:strVal val="#ppt_x"/>
                                          </p:val>
                                        </p:tav>
                                      </p:tavLst>
                                    </p:anim>
                                    <p:anim calcmode="lin" valueType="num">
                                      <p:cBhvr additive="base">
                                        <p:cTn id="56" dur="750" fill="hold"/>
                                        <p:tgtEl>
                                          <p:spTgt spid="364"/>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0"/>
                                  </p:stCondLst>
                                  <p:childTnLst>
                                    <p:set>
                                      <p:cBhvr>
                                        <p:cTn id="58" dur="1" fill="hold">
                                          <p:stCondLst>
                                            <p:cond delay="0"/>
                                          </p:stCondLst>
                                        </p:cTn>
                                        <p:tgtEl>
                                          <p:spTgt spid="363"/>
                                        </p:tgtEl>
                                        <p:attrNameLst>
                                          <p:attrName>style.visibility</p:attrName>
                                        </p:attrNameLst>
                                      </p:cBhvr>
                                      <p:to>
                                        <p:strVal val="visible"/>
                                      </p:to>
                                    </p:set>
                                    <p:anim calcmode="lin" valueType="num">
                                      <p:cBhvr additive="base">
                                        <p:cTn id="59" dur="750" fill="hold"/>
                                        <p:tgtEl>
                                          <p:spTgt spid="363"/>
                                        </p:tgtEl>
                                        <p:attrNameLst>
                                          <p:attrName>ppt_x</p:attrName>
                                        </p:attrNameLst>
                                      </p:cBhvr>
                                      <p:tavLst>
                                        <p:tav tm="0">
                                          <p:val>
                                            <p:strVal val="1+#ppt_w/2"/>
                                          </p:val>
                                        </p:tav>
                                        <p:tav tm="100000">
                                          <p:val>
                                            <p:strVal val="#ppt_x"/>
                                          </p:val>
                                        </p:tav>
                                      </p:tavLst>
                                    </p:anim>
                                    <p:anim calcmode="lin" valueType="num">
                                      <p:cBhvr additive="base">
                                        <p:cTn id="60" dur="750" fill="hold"/>
                                        <p:tgtEl>
                                          <p:spTgt spid="363"/>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1000"/>
                                  </p:stCondLst>
                                  <p:childTnLst>
                                    <p:set>
                                      <p:cBhvr>
                                        <p:cTn id="62" dur="1" fill="hold">
                                          <p:stCondLst>
                                            <p:cond delay="0"/>
                                          </p:stCondLst>
                                        </p:cTn>
                                        <p:tgtEl>
                                          <p:spTgt spid="366"/>
                                        </p:tgtEl>
                                        <p:attrNameLst>
                                          <p:attrName>style.visibility</p:attrName>
                                        </p:attrNameLst>
                                      </p:cBhvr>
                                      <p:to>
                                        <p:strVal val="visible"/>
                                      </p:to>
                                    </p:set>
                                    <p:anim calcmode="lin" valueType="num">
                                      <p:cBhvr additive="base">
                                        <p:cTn id="63" dur="750" fill="hold"/>
                                        <p:tgtEl>
                                          <p:spTgt spid="366"/>
                                        </p:tgtEl>
                                        <p:attrNameLst>
                                          <p:attrName>ppt_x</p:attrName>
                                        </p:attrNameLst>
                                      </p:cBhvr>
                                      <p:tavLst>
                                        <p:tav tm="0">
                                          <p:val>
                                            <p:strVal val="1+#ppt_w/2"/>
                                          </p:val>
                                        </p:tav>
                                        <p:tav tm="100000">
                                          <p:val>
                                            <p:strVal val="#ppt_x"/>
                                          </p:val>
                                        </p:tav>
                                      </p:tavLst>
                                    </p:anim>
                                    <p:anim calcmode="lin" valueType="num">
                                      <p:cBhvr additive="base">
                                        <p:cTn id="64" dur="750" fill="hold"/>
                                        <p:tgtEl>
                                          <p:spTgt spid="366"/>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1000"/>
                                  </p:stCondLst>
                                  <p:childTnLst>
                                    <p:set>
                                      <p:cBhvr>
                                        <p:cTn id="66" dur="1" fill="hold">
                                          <p:stCondLst>
                                            <p:cond delay="0"/>
                                          </p:stCondLst>
                                        </p:cTn>
                                        <p:tgtEl>
                                          <p:spTgt spid="365"/>
                                        </p:tgtEl>
                                        <p:attrNameLst>
                                          <p:attrName>style.visibility</p:attrName>
                                        </p:attrNameLst>
                                      </p:cBhvr>
                                      <p:to>
                                        <p:strVal val="visible"/>
                                      </p:to>
                                    </p:set>
                                    <p:anim calcmode="lin" valueType="num">
                                      <p:cBhvr additive="base">
                                        <p:cTn id="67" dur="750" fill="hold"/>
                                        <p:tgtEl>
                                          <p:spTgt spid="365"/>
                                        </p:tgtEl>
                                        <p:attrNameLst>
                                          <p:attrName>ppt_x</p:attrName>
                                        </p:attrNameLst>
                                      </p:cBhvr>
                                      <p:tavLst>
                                        <p:tav tm="0">
                                          <p:val>
                                            <p:strVal val="1+#ppt_w/2"/>
                                          </p:val>
                                        </p:tav>
                                        <p:tav tm="100000">
                                          <p:val>
                                            <p:strVal val="#ppt_x"/>
                                          </p:val>
                                        </p:tav>
                                      </p:tavLst>
                                    </p:anim>
                                    <p:anim calcmode="lin" valueType="num">
                                      <p:cBhvr additive="base">
                                        <p:cTn id="68" dur="750" fill="hold"/>
                                        <p:tgtEl>
                                          <p:spTgt spid="365"/>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1000"/>
                                  </p:stCondLst>
                                  <p:childTnLst>
                                    <p:set>
                                      <p:cBhvr>
                                        <p:cTn id="70" dur="1" fill="hold">
                                          <p:stCondLst>
                                            <p:cond delay="0"/>
                                          </p:stCondLst>
                                        </p:cTn>
                                        <p:tgtEl>
                                          <p:spTgt spid="368"/>
                                        </p:tgtEl>
                                        <p:attrNameLst>
                                          <p:attrName>style.visibility</p:attrName>
                                        </p:attrNameLst>
                                      </p:cBhvr>
                                      <p:to>
                                        <p:strVal val="visible"/>
                                      </p:to>
                                    </p:set>
                                    <p:anim calcmode="lin" valueType="num">
                                      <p:cBhvr additive="base">
                                        <p:cTn id="71" dur="750" fill="hold"/>
                                        <p:tgtEl>
                                          <p:spTgt spid="368"/>
                                        </p:tgtEl>
                                        <p:attrNameLst>
                                          <p:attrName>ppt_x</p:attrName>
                                        </p:attrNameLst>
                                      </p:cBhvr>
                                      <p:tavLst>
                                        <p:tav tm="0">
                                          <p:val>
                                            <p:strVal val="1+#ppt_w/2"/>
                                          </p:val>
                                        </p:tav>
                                        <p:tav tm="100000">
                                          <p:val>
                                            <p:strVal val="#ppt_x"/>
                                          </p:val>
                                        </p:tav>
                                      </p:tavLst>
                                    </p:anim>
                                    <p:anim calcmode="lin" valueType="num">
                                      <p:cBhvr additive="base">
                                        <p:cTn id="72" dur="750" fill="hold"/>
                                        <p:tgtEl>
                                          <p:spTgt spid="368"/>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1000"/>
                                  </p:stCondLst>
                                  <p:childTnLst>
                                    <p:set>
                                      <p:cBhvr>
                                        <p:cTn id="74" dur="1" fill="hold">
                                          <p:stCondLst>
                                            <p:cond delay="0"/>
                                          </p:stCondLst>
                                        </p:cTn>
                                        <p:tgtEl>
                                          <p:spTgt spid="367"/>
                                        </p:tgtEl>
                                        <p:attrNameLst>
                                          <p:attrName>style.visibility</p:attrName>
                                        </p:attrNameLst>
                                      </p:cBhvr>
                                      <p:to>
                                        <p:strVal val="visible"/>
                                      </p:to>
                                    </p:set>
                                    <p:anim calcmode="lin" valueType="num">
                                      <p:cBhvr additive="base">
                                        <p:cTn id="75" dur="750" fill="hold"/>
                                        <p:tgtEl>
                                          <p:spTgt spid="367"/>
                                        </p:tgtEl>
                                        <p:attrNameLst>
                                          <p:attrName>ppt_x</p:attrName>
                                        </p:attrNameLst>
                                      </p:cBhvr>
                                      <p:tavLst>
                                        <p:tav tm="0">
                                          <p:val>
                                            <p:strVal val="1+#ppt_w/2"/>
                                          </p:val>
                                        </p:tav>
                                        <p:tav tm="100000">
                                          <p:val>
                                            <p:strVal val="#ppt_x"/>
                                          </p:val>
                                        </p:tav>
                                      </p:tavLst>
                                    </p:anim>
                                    <p:anim calcmode="lin" valueType="num">
                                      <p:cBhvr additive="base">
                                        <p:cTn id="76" dur="750" fill="hold"/>
                                        <p:tgtEl>
                                          <p:spTgt spid="367"/>
                                        </p:tgtEl>
                                        <p:attrNameLst>
                                          <p:attrName>ppt_y</p:attrName>
                                        </p:attrNameLst>
                                      </p:cBhvr>
                                      <p:tavLst>
                                        <p:tav tm="0">
                                          <p:val>
                                            <p:strVal val="#ppt_y"/>
                                          </p:val>
                                        </p:tav>
                                        <p:tav tm="100000">
                                          <p:val>
                                            <p:strVal val="#ppt_y"/>
                                          </p:val>
                                        </p:tav>
                                      </p:tavLst>
                                    </p:anim>
                                  </p:childTnLst>
                                </p:cTn>
                              </p:par>
                              <p:par>
                                <p:cTn id="77" presetID="2" presetClass="entr" presetSubtype="2" decel="100000" fill="hold" grpId="0" nodeType="withEffect">
                                  <p:stCondLst>
                                    <p:cond delay="1000"/>
                                  </p:stCondLst>
                                  <p:childTnLst>
                                    <p:set>
                                      <p:cBhvr>
                                        <p:cTn id="78" dur="1" fill="hold">
                                          <p:stCondLst>
                                            <p:cond delay="0"/>
                                          </p:stCondLst>
                                        </p:cTn>
                                        <p:tgtEl>
                                          <p:spTgt spid="370"/>
                                        </p:tgtEl>
                                        <p:attrNameLst>
                                          <p:attrName>style.visibility</p:attrName>
                                        </p:attrNameLst>
                                      </p:cBhvr>
                                      <p:to>
                                        <p:strVal val="visible"/>
                                      </p:to>
                                    </p:set>
                                    <p:anim calcmode="lin" valueType="num">
                                      <p:cBhvr additive="base">
                                        <p:cTn id="79" dur="750" fill="hold"/>
                                        <p:tgtEl>
                                          <p:spTgt spid="370"/>
                                        </p:tgtEl>
                                        <p:attrNameLst>
                                          <p:attrName>ppt_x</p:attrName>
                                        </p:attrNameLst>
                                      </p:cBhvr>
                                      <p:tavLst>
                                        <p:tav tm="0">
                                          <p:val>
                                            <p:strVal val="1+#ppt_w/2"/>
                                          </p:val>
                                        </p:tav>
                                        <p:tav tm="100000">
                                          <p:val>
                                            <p:strVal val="#ppt_x"/>
                                          </p:val>
                                        </p:tav>
                                      </p:tavLst>
                                    </p:anim>
                                    <p:anim calcmode="lin" valueType="num">
                                      <p:cBhvr additive="base">
                                        <p:cTn id="80" dur="750" fill="hold"/>
                                        <p:tgtEl>
                                          <p:spTgt spid="370"/>
                                        </p:tgtEl>
                                        <p:attrNameLst>
                                          <p:attrName>ppt_y</p:attrName>
                                        </p:attrNameLst>
                                      </p:cBhvr>
                                      <p:tavLst>
                                        <p:tav tm="0">
                                          <p:val>
                                            <p:strVal val="#ppt_y"/>
                                          </p:val>
                                        </p:tav>
                                        <p:tav tm="100000">
                                          <p:val>
                                            <p:strVal val="#ppt_y"/>
                                          </p:val>
                                        </p:tav>
                                      </p:tavLst>
                                    </p:anim>
                                  </p:childTnLst>
                                </p:cTn>
                              </p:par>
                              <p:par>
                                <p:cTn id="81" presetID="2" presetClass="entr" presetSubtype="2" decel="100000" fill="hold" grpId="0" nodeType="withEffect">
                                  <p:stCondLst>
                                    <p:cond delay="1000"/>
                                  </p:stCondLst>
                                  <p:childTnLst>
                                    <p:set>
                                      <p:cBhvr>
                                        <p:cTn id="82" dur="1" fill="hold">
                                          <p:stCondLst>
                                            <p:cond delay="0"/>
                                          </p:stCondLst>
                                        </p:cTn>
                                        <p:tgtEl>
                                          <p:spTgt spid="369"/>
                                        </p:tgtEl>
                                        <p:attrNameLst>
                                          <p:attrName>style.visibility</p:attrName>
                                        </p:attrNameLst>
                                      </p:cBhvr>
                                      <p:to>
                                        <p:strVal val="visible"/>
                                      </p:to>
                                    </p:set>
                                    <p:anim calcmode="lin" valueType="num">
                                      <p:cBhvr additive="base">
                                        <p:cTn id="83" dur="750" fill="hold"/>
                                        <p:tgtEl>
                                          <p:spTgt spid="369"/>
                                        </p:tgtEl>
                                        <p:attrNameLst>
                                          <p:attrName>ppt_x</p:attrName>
                                        </p:attrNameLst>
                                      </p:cBhvr>
                                      <p:tavLst>
                                        <p:tav tm="0">
                                          <p:val>
                                            <p:strVal val="1+#ppt_w/2"/>
                                          </p:val>
                                        </p:tav>
                                        <p:tav tm="100000">
                                          <p:val>
                                            <p:strVal val="#ppt_x"/>
                                          </p:val>
                                        </p:tav>
                                      </p:tavLst>
                                    </p:anim>
                                    <p:anim calcmode="lin" valueType="num">
                                      <p:cBhvr additive="base">
                                        <p:cTn id="84" dur="750" fill="hold"/>
                                        <p:tgtEl>
                                          <p:spTgt spid="369"/>
                                        </p:tgtEl>
                                        <p:attrNameLst>
                                          <p:attrName>ppt_y</p:attrName>
                                        </p:attrNameLst>
                                      </p:cBhvr>
                                      <p:tavLst>
                                        <p:tav tm="0">
                                          <p:val>
                                            <p:strVal val="#ppt_y"/>
                                          </p:val>
                                        </p:tav>
                                        <p:tav tm="100000">
                                          <p:val>
                                            <p:strVal val="#ppt_y"/>
                                          </p:val>
                                        </p:tav>
                                      </p:tavLst>
                                    </p:anim>
                                  </p:childTnLst>
                                </p:cTn>
                              </p:par>
                              <p:par>
                                <p:cTn id="85" presetID="2" presetClass="entr" presetSubtype="2" decel="100000" fill="hold" grpId="0" nodeType="withEffect">
                                  <p:stCondLst>
                                    <p:cond delay="1000"/>
                                  </p:stCondLst>
                                  <p:childTnLst>
                                    <p:set>
                                      <p:cBhvr>
                                        <p:cTn id="86" dur="1" fill="hold">
                                          <p:stCondLst>
                                            <p:cond delay="0"/>
                                          </p:stCondLst>
                                        </p:cTn>
                                        <p:tgtEl>
                                          <p:spTgt spid="372"/>
                                        </p:tgtEl>
                                        <p:attrNameLst>
                                          <p:attrName>style.visibility</p:attrName>
                                        </p:attrNameLst>
                                      </p:cBhvr>
                                      <p:to>
                                        <p:strVal val="visible"/>
                                      </p:to>
                                    </p:set>
                                    <p:anim calcmode="lin" valueType="num">
                                      <p:cBhvr additive="base">
                                        <p:cTn id="87" dur="750" fill="hold"/>
                                        <p:tgtEl>
                                          <p:spTgt spid="372"/>
                                        </p:tgtEl>
                                        <p:attrNameLst>
                                          <p:attrName>ppt_x</p:attrName>
                                        </p:attrNameLst>
                                      </p:cBhvr>
                                      <p:tavLst>
                                        <p:tav tm="0">
                                          <p:val>
                                            <p:strVal val="1+#ppt_w/2"/>
                                          </p:val>
                                        </p:tav>
                                        <p:tav tm="100000">
                                          <p:val>
                                            <p:strVal val="#ppt_x"/>
                                          </p:val>
                                        </p:tav>
                                      </p:tavLst>
                                    </p:anim>
                                    <p:anim calcmode="lin" valueType="num">
                                      <p:cBhvr additive="base">
                                        <p:cTn id="88" dur="750" fill="hold"/>
                                        <p:tgtEl>
                                          <p:spTgt spid="372"/>
                                        </p:tgtEl>
                                        <p:attrNameLst>
                                          <p:attrName>ppt_y</p:attrName>
                                        </p:attrNameLst>
                                      </p:cBhvr>
                                      <p:tavLst>
                                        <p:tav tm="0">
                                          <p:val>
                                            <p:strVal val="#ppt_y"/>
                                          </p:val>
                                        </p:tav>
                                        <p:tav tm="100000">
                                          <p:val>
                                            <p:strVal val="#ppt_y"/>
                                          </p:val>
                                        </p:tav>
                                      </p:tavLst>
                                    </p:anim>
                                  </p:childTnLst>
                                </p:cTn>
                              </p:par>
                              <p:par>
                                <p:cTn id="89" presetID="2" presetClass="entr" presetSubtype="2" decel="100000" fill="hold" grpId="0" nodeType="withEffect">
                                  <p:stCondLst>
                                    <p:cond delay="1000"/>
                                  </p:stCondLst>
                                  <p:childTnLst>
                                    <p:set>
                                      <p:cBhvr>
                                        <p:cTn id="90" dur="1" fill="hold">
                                          <p:stCondLst>
                                            <p:cond delay="0"/>
                                          </p:stCondLst>
                                        </p:cTn>
                                        <p:tgtEl>
                                          <p:spTgt spid="371"/>
                                        </p:tgtEl>
                                        <p:attrNameLst>
                                          <p:attrName>style.visibility</p:attrName>
                                        </p:attrNameLst>
                                      </p:cBhvr>
                                      <p:to>
                                        <p:strVal val="visible"/>
                                      </p:to>
                                    </p:set>
                                    <p:anim calcmode="lin" valueType="num">
                                      <p:cBhvr additive="base">
                                        <p:cTn id="91" dur="750" fill="hold"/>
                                        <p:tgtEl>
                                          <p:spTgt spid="371"/>
                                        </p:tgtEl>
                                        <p:attrNameLst>
                                          <p:attrName>ppt_x</p:attrName>
                                        </p:attrNameLst>
                                      </p:cBhvr>
                                      <p:tavLst>
                                        <p:tav tm="0">
                                          <p:val>
                                            <p:strVal val="1+#ppt_w/2"/>
                                          </p:val>
                                        </p:tav>
                                        <p:tav tm="100000">
                                          <p:val>
                                            <p:strVal val="#ppt_x"/>
                                          </p:val>
                                        </p:tav>
                                      </p:tavLst>
                                    </p:anim>
                                    <p:anim calcmode="lin" valueType="num">
                                      <p:cBhvr additive="base">
                                        <p:cTn id="92" dur="750" fill="hold"/>
                                        <p:tgtEl>
                                          <p:spTgt spid="371"/>
                                        </p:tgtEl>
                                        <p:attrNameLst>
                                          <p:attrName>ppt_y</p:attrName>
                                        </p:attrNameLst>
                                      </p:cBhvr>
                                      <p:tavLst>
                                        <p:tav tm="0">
                                          <p:val>
                                            <p:strVal val="#ppt_y"/>
                                          </p:val>
                                        </p:tav>
                                        <p:tav tm="100000">
                                          <p:val>
                                            <p:strVal val="#ppt_y"/>
                                          </p:val>
                                        </p:tav>
                                      </p:tavLst>
                                    </p:anim>
                                  </p:childTnLst>
                                </p:cTn>
                              </p:par>
                              <p:par>
                                <p:cTn id="93" presetID="2" presetClass="entr" presetSubtype="2" decel="100000" fill="hold" grpId="0" nodeType="withEffect">
                                  <p:stCondLst>
                                    <p:cond delay="1000"/>
                                  </p:stCondLst>
                                  <p:childTnLst>
                                    <p:set>
                                      <p:cBhvr>
                                        <p:cTn id="94" dur="1" fill="hold">
                                          <p:stCondLst>
                                            <p:cond delay="0"/>
                                          </p:stCondLst>
                                        </p:cTn>
                                        <p:tgtEl>
                                          <p:spTgt spid="374"/>
                                        </p:tgtEl>
                                        <p:attrNameLst>
                                          <p:attrName>style.visibility</p:attrName>
                                        </p:attrNameLst>
                                      </p:cBhvr>
                                      <p:to>
                                        <p:strVal val="visible"/>
                                      </p:to>
                                    </p:set>
                                    <p:anim calcmode="lin" valueType="num">
                                      <p:cBhvr additive="base">
                                        <p:cTn id="95" dur="750" fill="hold"/>
                                        <p:tgtEl>
                                          <p:spTgt spid="374"/>
                                        </p:tgtEl>
                                        <p:attrNameLst>
                                          <p:attrName>ppt_x</p:attrName>
                                        </p:attrNameLst>
                                      </p:cBhvr>
                                      <p:tavLst>
                                        <p:tav tm="0">
                                          <p:val>
                                            <p:strVal val="1+#ppt_w/2"/>
                                          </p:val>
                                        </p:tav>
                                        <p:tav tm="100000">
                                          <p:val>
                                            <p:strVal val="#ppt_x"/>
                                          </p:val>
                                        </p:tav>
                                      </p:tavLst>
                                    </p:anim>
                                    <p:anim calcmode="lin" valueType="num">
                                      <p:cBhvr additive="base">
                                        <p:cTn id="96" dur="750" fill="hold"/>
                                        <p:tgtEl>
                                          <p:spTgt spid="374"/>
                                        </p:tgtEl>
                                        <p:attrNameLst>
                                          <p:attrName>ppt_y</p:attrName>
                                        </p:attrNameLst>
                                      </p:cBhvr>
                                      <p:tavLst>
                                        <p:tav tm="0">
                                          <p:val>
                                            <p:strVal val="#ppt_y"/>
                                          </p:val>
                                        </p:tav>
                                        <p:tav tm="100000">
                                          <p:val>
                                            <p:strVal val="#ppt_y"/>
                                          </p:val>
                                        </p:tav>
                                      </p:tavLst>
                                    </p:anim>
                                  </p:childTnLst>
                                </p:cTn>
                              </p:par>
                              <p:par>
                                <p:cTn id="97" presetID="2" presetClass="entr" presetSubtype="2" decel="100000" fill="hold" grpId="0" nodeType="withEffect">
                                  <p:stCondLst>
                                    <p:cond delay="1000"/>
                                  </p:stCondLst>
                                  <p:childTnLst>
                                    <p:set>
                                      <p:cBhvr>
                                        <p:cTn id="98" dur="1" fill="hold">
                                          <p:stCondLst>
                                            <p:cond delay="0"/>
                                          </p:stCondLst>
                                        </p:cTn>
                                        <p:tgtEl>
                                          <p:spTgt spid="373"/>
                                        </p:tgtEl>
                                        <p:attrNameLst>
                                          <p:attrName>style.visibility</p:attrName>
                                        </p:attrNameLst>
                                      </p:cBhvr>
                                      <p:to>
                                        <p:strVal val="visible"/>
                                      </p:to>
                                    </p:set>
                                    <p:anim calcmode="lin" valueType="num">
                                      <p:cBhvr additive="base">
                                        <p:cTn id="99" dur="750" fill="hold"/>
                                        <p:tgtEl>
                                          <p:spTgt spid="373"/>
                                        </p:tgtEl>
                                        <p:attrNameLst>
                                          <p:attrName>ppt_x</p:attrName>
                                        </p:attrNameLst>
                                      </p:cBhvr>
                                      <p:tavLst>
                                        <p:tav tm="0">
                                          <p:val>
                                            <p:strVal val="1+#ppt_w/2"/>
                                          </p:val>
                                        </p:tav>
                                        <p:tav tm="100000">
                                          <p:val>
                                            <p:strVal val="#ppt_x"/>
                                          </p:val>
                                        </p:tav>
                                      </p:tavLst>
                                    </p:anim>
                                    <p:anim calcmode="lin" valueType="num">
                                      <p:cBhvr additive="base">
                                        <p:cTn id="100" dur="750" fill="hold"/>
                                        <p:tgtEl>
                                          <p:spTgt spid="373"/>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1000"/>
                                  </p:stCondLst>
                                  <p:childTnLst>
                                    <p:set>
                                      <p:cBhvr>
                                        <p:cTn id="102" dur="1" fill="hold">
                                          <p:stCondLst>
                                            <p:cond delay="0"/>
                                          </p:stCondLst>
                                        </p:cTn>
                                        <p:tgtEl>
                                          <p:spTgt spid="376"/>
                                        </p:tgtEl>
                                        <p:attrNameLst>
                                          <p:attrName>style.visibility</p:attrName>
                                        </p:attrNameLst>
                                      </p:cBhvr>
                                      <p:to>
                                        <p:strVal val="visible"/>
                                      </p:to>
                                    </p:set>
                                    <p:anim calcmode="lin" valueType="num">
                                      <p:cBhvr additive="base">
                                        <p:cTn id="103" dur="750" fill="hold"/>
                                        <p:tgtEl>
                                          <p:spTgt spid="376"/>
                                        </p:tgtEl>
                                        <p:attrNameLst>
                                          <p:attrName>ppt_x</p:attrName>
                                        </p:attrNameLst>
                                      </p:cBhvr>
                                      <p:tavLst>
                                        <p:tav tm="0">
                                          <p:val>
                                            <p:strVal val="1+#ppt_w/2"/>
                                          </p:val>
                                        </p:tav>
                                        <p:tav tm="100000">
                                          <p:val>
                                            <p:strVal val="#ppt_x"/>
                                          </p:val>
                                        </p:tav>
                                      </p:tavLst>
                                    </p:anim>
                                    <p:anim calcmode="lin" valueType="num">
                                      <p:cBhvr additive="base">
                                        <p:cTn id="104" dur="750" fill="hold"/>
                                        <p:tgtEl>
                                          <p:spTgt spid="376"/>
                                        </p:tgtEl>
                                        <p:attrNameLst>
                                          <p:attrName>ppt_y</p:attrName>
                                        </p:attrNameLst>
                                      </p:cBhvr>
                                      <p:tavLst>
                                        <p:tav tm="0">
                                          <p:val>
                                            <p:strVal val="#ppt_y"/>
                                          </p:val>
                                        </p:tav>
                                        <p:tav tm="100000">
                                          <p:val>
                                            <p:strVal val="#ppt_y"/>
                                          </p:val>
                                        </p:tav>
                                      </p:tavLst>
                                    </p:anim>
                                  </p:childTnLst>
                                </p:cTn>
                              </p:par>
                              <p:par>
                                <p:cTn id="105" presetID="2" presetClass="entr" presetSubtype="2" decel="100000" fill="hold" grpId="0" nodeType="withEffect">
                                  <p:stCondLst>
                                    <p:cond delay="1000"/>
                                  </p:stCondLst>
                                  <p:childTnLst>
                                    <p:set>
                                      <p:cBhvr>
                                        <p:cTn id="106" dur="1" fill="hold">
                                          <p:stCondLst>
                                            <p:cond delay="0"/>
                                          </p:stCondLst>
                                        </p:cTn>
                                        <p:tgtEl>
                                          <p:spTgt spid="375"/>
                                        </p:tgtEl>
                                        <p:attrNameLst>
                                          <p:attrName>style.visibility</p:attrName>
                                        </p:attrNameLst>
                                      </p:cBhvr>
                                      <p:to>
                                        <p:strVal val="visible"/>
                                      </p:to>
                                    </p:set>
                                    <p:anim calcmode="lin" valueType="num">
                                      <p:cBhvr additive="base">
                                        <p:cTn id="107" dur="750" fill="hold"/>
                                        <p:tgtEl>
                                          <p:spTgt spid="375"/>
                                        </p:tgtEl>
                                        <p:attrNameLst>
                                          <p:attrName>ppt_x</p:attrName>
                                        </p:attrNameLst>
                                      </p:cBhvr>
                                      <p:tavLst>
                                        <p:tav tm="0">
                                          <p:val>
                                            <p:strVal val="1+#ppt_w/2"/>
                                          </p:val>
                                        </p:tav>
                                        <p:tav tm="100000">
                                          <p:val>
                                            <p:strVal val="#ppt_x"/>
                                          </p:val>
                                        </p:tav>
                                      </p:tavLst>
                                    </p:anim>
                                    <p:anim calcmode="lin" valueType="num">
                                      <p:cBhvr additive="base">
                                        <p:cTn id="108" dur="750" fill="hold"/>
                                        <p:tgtEl>
                                          <p:spTgt spid="375"/>
                                        </p:tgtEl>
                                        <p:attrNameLst>
                                          <p:attrName>ppt_y</p:attrName>
                                        </p:attrNameLst>
                                      </p:cBhvr>
                                      <p:tavLst>
                                        <p:tav tm="0">
                                          <p:val>
                                            <p:strVal val="#ppt_y"/>
                                          </p:val>
                                        </p:tav>
                                        <p:tav tm="100000">
                                          <p:val>
                                            <p:strVal val="#ppt_y"/>
                                          </p:val>
                                        </p:tav>
                                      </p:tavLst>
                                    </p:anim>
                                  </p:childTnLst>
                                </p:cTn>
                              </p:par>
                              <p:par>
                                <p:cTn id="109" presetID="2" presetClass="entr" presetSubtype="2" decel="100000" fill="hold" grpId="0" nodeType="withEffect">
                                  <p:stCondLst>
                                    <p:cond delay="1000"/>
                                  </p:stCondLst>
                                  <p:childTnLst>
                                    <p:set>
                                      <p:cBhvr>
                                        <p:cTn id="110" dur="1" fill="hold">
                                          <p:stCondLst>
                                            <p:cond delay="0"/>
                                          </p:stCondLst>
                                        </p:cTn>
                                        <p:tgtEl>
                                          <p:spTgt spid="378"/>
                                        </p:tgtEl>
                                        <p:attrNameLst>
                                          <p:attrName>style.visibility</p:attrName>
                                        </p:attrNameLst>
                                      </p:cBhvr>
                                      <p:to>
                                        <p:strVal val="visible"/>
                                      </p:to>
                                    </p:set>
                                    <p:anim calcmode="lin" valueType="num">
                                      <p:cBhvr additive="base">
                                        <p:cTn id="111" dur="750" fill="hold"/>
                                        <p:tgtEl>
                                          <p:spTgt spid="378"/>
                                        </p:tgtEl>
                                        <p:attrNameLst>
                                          <p:attrName>ppt_x</p:attrName>
                                        </p:attrNameLst>
                                      </p:cBhvr>
                                      <p:tavLst>
                                        <p:tav tm="0">
                                          <p:val>
                                            <p:strVal val="1+#ppt_w/2"/>
                                          </p:val>
                                        </p:tav>
                                        <p:tav tm="100000">
                                          <p:val>
                                            <p:strVal val="#ppt_x"/>
                                          </p:val>
                                        </p:tav>
                                      </p:tavLst>
                                    </p:anim>
                                    <p:anim calcmode="lin" valueType="num">
                                      <p:cBhvr additive="base">
                                        <p:cTn id="112" dur="750" fill="hold"/>
                                        <p:tgtEl>
                                          <p:spTgt spid="378"/>
                                        </p:tgtEl>
                                        <p:attrNameLst>
                                          <p:attrName>ppt_y</p:attrName>
                                        </p:attrNameLst>
                                      </p:cBhvr>
                                      <p:tavLst>
                                        <p:tav tm="0">
                                          <p:val>
                                            <p:strVal val="#ppt_y"/>
                                          </p:val>
                                        </p:tav>
                                        <p:tav tm="100000">
                                          <p:val>
                                            <p:strVal val="#ppt_y"/>
                                          </p:val>
                                        </p:tav>
                                      </p:tavLst>
                                    </p:anim>
                                  </p:childTnLst>
                                </p:cTn>
                              </p:par>
                              <p:par>
                                <p:cTn id="113" presetID="2" presetClass="entr" presetSubtype="2" decel="100000" fill="hold" grpId="0" nodeType="withEffect">
                                  <p:stCondLst>
                                    <p:cond delay="1000"/>
                                  </p:stCondLst>
                                  <p:childTnLst>
                                    <p:set>
                                      <p:cBhvr>
                                        <p:cTn id="114" dur="1" fill="hold">
                                          <p:stCondLst>
                                            <p:cond delay="0"/>
                                          </p:stCondLst>
                                        </p:cTn>
                                        <p:tgtEl>
                                          <p:spTgt spid="377"/>
                                        </p:tgtEl>
                                        <p:attrNameLst>
                                          <p:attrName>style.visibility</p:attrName>
                                        </p:attrNameLst>
                                      </p:cBhvr>
                                      <p:to>
                                        <p:strVal val="visible"/>
                                      </p:to>
                                    </p:set>
                                    <p:anim calcmode="lin" valueType="num">
                                      <p:cBhvr additive="base">
                                        <p:cTn id="115" dur="750" fill="hold"/>
                                        <p:tgtEl>
                                          <p:spTgt spid="377"/>
                                        </p:tgtEl>
                                        <p:attrNameLst>
                                          <p:attrName>ppt_x</p:attrName>
                                        </p:attrNameLst>
                                      </p:cBhvr>
                                      <p:tavLst>
                                        <p:tav tm="0">
                                          <p:val>
                                            <p:strVal val="1+#ppt_w/2"/>
                                          </p:val>
                                        </p:tav>
                                        <p:tav tm="100000">
                                          <p:val>
                                            <p:strVal val="#ppt_x"/>
                                          </p:val>
                                        </p:tav>
                                      </p:tavLst>
                                    </p:anim>
                                    <p:anim calcmode="lin" valueType="num">
                                      <p:cBhvr additive="base">
                                        <p:cTn id="116" dur="750" fill="hold"/>
                                        <p:tgtEl>
                                          <p:spTgt spid="377"/>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1000"/>
                                  </p:stCondLst>
                                  <p:childTnLst>
                                    <p:set>
                                      <p:cBhvr>
                                        <p:cTn id="118" dur="1" fill="hold">
                                          <p:stCondLst>
                                            <p:cond delay="0"/>
                                          </p:stCondLst>
                                        </p:cTn>
                                        <p:tgtEl>
                                          <p:spTgt spid="380"/>
                                        </p:tgtEl>
                                        <p:attrNameLst>
                                          <p:attrName>style.visibility</p:attrName>
                                        </p:attrNameLst>
                                      </p:cBhvr>
                                      <p:to>
                                        <p:strVal val="visible"/>
                                      </p:to>
                                    </p:set>
                                    <p:anim calcmode="lin" valueType="num">
                                      <p:cBhvr additive="base">
                                        <p:cTn id="119" dur="750" fill="hold"/>
                                        <p:tgtEl>
                                          <p:spTgt spid="380"/>
                                        </p:tgtEl>
                                        <p:attrNameLst>
                                          <p:attrName>ppt_x</p:attrName>
                                        </p:attrNameLst>
                                      </p:cBhvr>
                                      <p:tavLst>
                                        <p:tav tm="0">
                                          <p:val>
                                            <p:strVal val="1+#ppt_w/2"/>
                                          </p:val>
                                        </p:tav>
                                        <p:tav tm="100000">
                                          <p:val>
                                            <p:strVal val="#ppt_x"/>
                                          </p:val>
                                        </p:tav>
                                      </p:tavLst>
                                    </p:anim>
                                    <p:anim calcmode="lin" valueType="num">
                                      <p:cBhvr additive="base">
                                        <p:cTn id="120" dur="750" fill="hold"/>
                                        <p:tgtEl>
                                          <p:spTgt spid="380"/>
                                        </p:tgtEl>
                                        <p:attrNameLst>
                                          <p:attrName>ppt_y</p:attrName>
                                        </p:attrNameLst>
                                      </p:cBhvr>
                                      <p:tavLst>
                                        <p:tav tm="0">
                                          <p:val>
                                            <p:strVal val="#ppt_y"/>
                                          </p:val>
                                        </p:tav>
                                        <p:tav tm="100000">
                                          <p:val>
                                            <p:strVal val="#ppt_y"/>
                                          </p:val>
                                        </p:tav>
                                      </p:tavLst>
                                    </p:anim>
                                  </p:childTnLst>
                                </p:cTn>
                              </p:par>
                              <p:par>
                                <p:cTn id="121" presetID="2" presetClass="entr" presetSubtype="2" decel="100000" fill="hold" grpId="0" nodeType="withEffect">
                                  <p:stCondLst>
                                    <p:cond delay="1000"/>
                                  </p:stCondLst>
                                  <p:childTnLst>
                                    <p:set>
                                      <p:cBhvr>
                                        <p:cTn id="122" dur="1" fill="hold">
                                          <p:stCondLst>
                                            <p:cond delay="0"/>
                                          </p:stCondLst>
                                        </p:cTn>
                                        <p:tgtEl>
                                          <p:spTgt spid="379"/>
                                        </p:tgtEl>
                                        <p:attrNameLst>
                                          <p:attrName>style.visibility</p:attrName>
                                        </p:attrNameLst>
                                      </p:cBhvr>
                                      <p:to>
                                        <p:strVal val="visible"/>
                                      </p:to>
                                    </p:set>
                                    <p:anim calcmode="lin" valueType="num">
                                      <p:cBhvr additive="base">
                                        <p:cTn id="123" dur="750" fill="hold"/>
                                        <p:tgtEl>
                                          <p:spTgt spid="379"/>
                                        </p:tgtEl>
                                        <p:attrNameLst>
                                          <p:attrName>ppt_x</p:attrName>
                                        </p:attrNameLst>
                                      </p:cBhvr>
                                      <p:tavLst>
                                        <p:tav tm="0">
                                          <p:val>
                                            <p:strVal val="1+#ppt_w/2"/>
                                          </p:val>
                                        </p:tav>
                                        <p:tav tm="100000">
                                          <p:val>
                                            <p:strVal val="#ppt_x"/>
                                          </p:val>
                                        </p:tav>
                                      </p:tavLst>
                                    </p:anim>
                                    <p:anim calcmode="lin" valueType="num">
                                      <p:cBhvr additive="base">
                                        <p:cTn id="124" dur="750" fill="hold"/>
                                        <p:tgtEl>
                                          <p:spTgt spid="379"/>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1000"/>
                                  </p:stCondLst>
                                  <p:childTnLst>
                                    <p:set>
                                      <p:cBhvr>
                                        <p:cTn id="126" dur="1" fill="hold">
                                          <p:stCondLst>
                                            <p:cond delay="0"/>
                                          </p:stCondLst>
                                        </p:cTn>
                                        <p:tgtEl>
                                          <p:spTgt spid="382"/>
                                        </p:tgtEl>
                                        <p:attrNameLst>
                                          <p:attrName>style.visibility</p:attrName>
                                        </p:attrNameLst>
                                      </p:cBhvr>
                                      <p:to>
                                        <p:strVal val="visible"/>
                                      </p:to>
                                    </p:set>
                                    <p:anim calcmode="lin" valueType="num">
                                      <p:cBhvr additive="base">
                                        <p:cTn id="127" dur="750" fill="hold"/>
                                        <p:tgtEl>
                                          <p:spTgt spid="382"/>
                                        </p:tgtEl>
                                        <p:attrNameLst>
                                          <p:attrName>ppt_x</p:attrName>
                                        </p:attrNameLst>
                                      </p:cBhvr>
                                      <p:tavLst>
                                        <p:tav tm="0">
                                          <p:val>
                                            <p:strVal val="1+#ppt_w/2"/>
                                          </p:val>
                                        </p:tav>
                                        <p:tav tm="100000">
                                          <p:val>
                                            <p:strVal val="#ppt_x"/>
                                          </p:val>
                                        </p:tav>
                                      </p:tavLst>
                                    </p:anim>
                                    <p:anim calcmode="lin" valueType="num">
                                      <p:cBhvr additive="base">
                                        <p:cTn id="128" dur="750" fill="hold"/>
                                        <p:tgtEl>
                                          <p:spTgt spid="382"/>
                                        </p:tgtEl>
                                        <p:attrNameLst>
                                          <p:attrName>ppt_y</p:attrName>
                                        </p:attrNameLst>
                                      </p:cBhvr>
                                      <p:tavLst>
                                        <p:tav tm="0">
                                          <p:val>
                                            <p:strVal val="#ppt_y"/>
                                          </p:val>
                                        </p:tav>
                                        <p:tav tm="100000">
                                          <p:val>
                                            <p:strVal val="#ppt_y"/>
                                          </p:val>
                                        </p:tav>
                                      </p:tavLst>
                                    </p:anim>
                                  </p:childTnLst>
                                </p:cTn>
                              </p:par>
                              <p:par>
                                <p:cTn id="129" presetID="2" presetClass="entr" presetSubtype="2" decel="100000" fill="hold" grpId="0" nodeType="withEffect">
                                  <p:stCondLst>
                                    <p:cond delay="1000"/>
                                  </p:stCondLst>
                                  <p:childTnLst>
                                    <p:set>
                                      <p:cBhvr>
                                        <p:cTn id="130" dur="1" fill="hold">
                                          <p:stCondLst>
                                            <p:cond delay="0"/>
                                          </p:stCondLst>
                                        </p:cTn>
                                        <p:tgtEl>
                                          <p:spTgt spid="381"/>
                                        </p:tgtEl>
                                        <p:attrNameLst>
                                          <p:attrName>style.visibility</p:attrName>
                                        </p:attrNameLst>
                                      </p:cBhvr>
                                      <p:to>
                                        <p:strVal val="visible"/>
                                      </p:to>
                                    </p:set>
                                    <p:anim calcmode="lin" valueType="num">
                                      <p:cBhvr additive="base">
                                        <p:cTn id="131" dur="750" fill="hold"/>
                                        <p:tgtEl>
                                          <p:spTgt spid="381"/>
                                        </p:tgtEl>
                                        <p:attrNameLst>
                                          <p:attrName>ppt_x</p:attrName>
                                        </p:attrNameLst>
                                      </p:cBhvr>
                                      <p:tavLst>
                                        <p:tav tm="0">
                                          <p:val>
                                            <p:strVal val="1+#ppt_w/2"/>
                                          </p:val>
                                        </p:tav>
                                        <p:tav tm="100000">
                                          <p:val>
                                            <p:strVal val="#ppt_x"/>
                                          </p:val>
                                        </p:tav>
                                      </p:tavLst>
                                    </p:anim>
                                    <p:anim calcmode="lin" valueType="num">
                                      <p:cBhvr additive="base">
                                        <p:cTn id="132" dur="750" fill="hold"/>
                                        <p:tgtEl>
                                          <p:spTgt spid="381"/>
                                        </p:tgtEl>
                                        <p:attrNameLst>
                                          <p:attrName>ppt_y</p:attrName>
                                        </p:attrNameLst>
                                      </p:cBhvr>
                                      <p:tavLst>
                                        <p:tav tm="0">
                                          <p:val>
                                            <p:strVal val="#ppt_y"/>
                                          </p:val>
                                        </p:tav>
                                        <p:tav tm="100000">
                                          <p:val>
                                            <p:strVal val="#ppt_y"/>
                                          </p:val>
                                        </p:tav>
                                      </p:tavLst>
                                    </p:anim>
                                  </p:childTnLst>
                                </p:cTn>
                              </p:par>
                              <p:par>
                                <p:cTn id="133" presetID="2" presetClass="entr" presetSubtype="2" decel="100000" fill="hold" grpId="0" nodeType="withEffect">
                                  <p:stCondLst>
                                    <p:cond delay="1000"/>
                                  </p:stCondLst>
                                  <p:childTnLst>
                                    <p:set>
                                      <p:cBhvr>
                                        <p:cTn id="134" dur="1" fill="hold">
                                          <p:stCondLst>
                                            <p:cond delay="0"/>
                                          </p:stCondLst>
                                        </p:cTn>
                                        <p:tgtEl>
                                          <p:spTgt spid="384"/>
                                        </p:tgtEl>
                                        <p:attrNameLst>
                                          <p:attrName>style.visibility</p:attrName>
                                        </p:attrNameLst>
                                      </p:cBhvr>
                                      <p:to>
                                        <p:strVal val="visible"/>
                                      </p:to>
                                    </p:set>
                                    <p:anim calcmode="lin" valueType="num">
                                      <p:cBhvr additive="base">
                                        <p:cTn id="135" dur="750" fill="hold"/>
                                        <p:tgtEl>
                                          <p:spTgt spid="384"/>
                                        </p:tgtEl>
                                        <p:attrNameLst>
                                          <p:attrName>ppt_x</p:attrName>
                                        </p:attrNameLst>
                                      </p:cBhvr>
                                      <p:tavLst>
                                        <p:tav tm="0">
                                          <p:val>
                                            <p:strVal val="1+#ppt_w/2"/>
                                          </p:val>
                                        </p:tav>
                                        <p:tav tm="100000">
                                          <p:val>
                                            <p:strVal val="#ppt_x"/>
                                          </p:val>
                                        </p:tav>
                                      </p:tavLst>
                                    </p:anim>
                                    <p:anim calcmode="lin" valueType="num">
                                      <p:cBhvr additive="base">
                                        <p:cTn id="136" dur="750" fill="hold"/>
                                        <p:tgtEl>
                                          <p:spTgt spid="384"/>
                                        </p:tgtEl>
                                        <p:attrNameLst>
                                          <p:attrName>ppt_y</p:attrName>
                                        </p:attrNameLst>
                                      </p:cBhvr>
                                      <p:tavLst>
                                        <p:tav tm="0">
                                          <p:val>
                                            <p:strVal val="#ppt_y"/>
                                          </p:val>
                                        </p:tav>
                                        <p:tav tm="100000">
                                          <p:val>
                                            <p:strVal val="#ppt_y"/>
                                          </p:val>
                                        </p:tav>
                                      </p:tavLst>
                                    </p:anim>
                                  </p:childTnLst>
                                </p:cTn>
                              </p:par>
                              <p:par>
                                <p:cTn id="137" presetID="2" presetClass="entr" presetSubtype="2" decel="100000" fill="hold" grpId="0" nodeType="withEffect">
                                  <p:stCondLst>
                                    <p:cond delay="1000"/>
                                  </p:stCondLst>
                                  <p:childTnLst>
                                    <p:set>
                                      <p:cBhvr>
                                        <p:cTn id="138" dur="1" fill="hold">
                                          <p:stCondLst>
                                            <p:cond delay="0"/>
                                          </p:stCondLst>
                                        </p:cTn>
                                        <p:tgtEl>
                                          <p:spTgt spid="383"/>
                                        </p:tgtEl>
                                        <p:attrNameLst>
                                          <p:attrName>style.visibility</p:attrName>
                                        </p:attrNameLst>
                                      </p:cBhvr>
                                      <p:to>
                                        <p:strVal val="visible"/>
                                      </p:to>
                                    </p:set>
                                    <p:anim calcmode="lin" valueType="num">
                                      <p:cBhvr additive="base">
                                        <p:cTn id="139" dur="750" fill="hold"/>
                                        <p:tgtEl>
                                          <p:spTgt spid="383"/>
                                        </p:tgtEl>
                                        <p:attrNameLst>
                                          <p:attrName>ppt_x</p:attrName>
                                        </p:attrNameLst>
                                      </p:cBhvr>
                                      <p:tavLst>
                                        <p:tav tm="0">
                                          <p:val>
                                            <p:strVal val="1+#ppt_w/2"/>
                                          </p:val>
                                        </p:tav>
                                        <p:tav tm="100000">
                                          <p:val>
                                            <p:strVal val="#ppt_x"/>
                                          </p:val>
                                        </p:tav>
                                      </p:tavLst>
                                    </p:anim>
                                    <p:anim calcmode="lin" valueType="num">
                                      <p:cBhvr additive="base">
                                        <p:cTn id="140" dur="750" fill="hold"/>
                                        <p:tgtEl>
                                          <p:spTgt spid="383"/>
                                        </p:tgtEl>
                                        <p:attrNameLst>
                                          <p:attrName>ppt_y</p:attrName>
                                        </p:attrNameLst>
                                      </p:cBhvr>
                                      <p:tavLst>
                                        <p:tav tm="0">
                                          <p:val>
                                            <p:strVal val="#ppt_y"/>
                                          </p:val>
                                        </p:tav>
                                        <p:tav tm="100000">
                                          <p:val>
                                            <p:strVal val="#ppt_y"/>
                                          </p:val>
                                        </p:tav>
                                      </p:tavLst>
                                    </p:anim>
                                  </p:childTnLst>
                                </p:cTn>
                              </p:par>
                              <p:par>
                                <p:cTn id="141" presetID="2" presetClass="entr" presetSubtype="2" decel="100000" fill="hold" grpId="0" nodeType="withEffect">
                                  <p:stCondLst>
                                    <p:cond delay="1000"/>
                                  </p:stCondLst>
                                  <p:childTnLst>
                                    <p:set>
                                      <p:cBhvr>
                                        <p:cTn id="142" dur="1" fill="hold">
                                          <p:stCondLst>
                                            <p:cond delay="0"/>
                                          </p:stCondLst>
                                        </p:cTn>
                                        <p:tgtEl>
                                          <p:spTgt spid="386"/>
                                        </p:tgtEl>
                                        <p:attrNameLst>
                                          <p:attrName>style.visibility</p:attrName>
                                        </p:attrNameLst>
                                      </p:cBhvr>
                                      <p:to>
                                        <p:strVal val="visible"/>
                                      </p:to>
                                    </p:set>
                                    <p:anim calcmode="lin" valueType="num">
                                      <p:cBhvr additive="base">
                                        <p:cTn id="143" dur="750" fill="hold"/>
                                        <p:tgtEl>
                                          <p:spTgt spid="386"/>
                                        </p:tgtEl>
                                        <p:attrNameLst>
                                          <p:attrName>ppt_x</p:attrName>
                                        </p:attrNameLst>
                                      </p:cBhvr>
                                      <p:tavLst>
                                        <p:tav tm="0">
                                          <p:val>
                                            <p:strVal val="1+#ppt_w/2"/>
                                          </p:val>
                                        </p:tav>
                                        <p:tav tm="100000">
                                          <p:val>
                                            <p:strVal val="#ppt_x"/>
                                          </p:val>
                                        </p:tav>
                                      </p:tavLst>
                                    </p:anim>
                                    <p:anim calcmode="lin" valueType="num">
                                      <p:cBhvr additive="base">
                                        <p:cTn id="144" dur="750" fill="hold"/>
                                        <p:tgtEl>
                                          <p:spTgt spid="386"/>
                                        </p:tgtEl>
                                        <p:attrNameLst>
                                          <p:attrName>ppt_y</p:attrName>
                                        </p:attrNameLst>
                                      </p:cBhvr>
                                      <p:tavLst>
                                        <p:tav tm="0">
                                          <p:val>
                                            <p:strVal val="#ppt_y"/>
                                          </p:val>
                                        </p:tav>
                                        <p:tav tm="100000">
                                          <p:val>
                                            <p:strVal val="#ppt_y"/>
                                          </p:val>
                                        </p:tav>
                                      </p:tavLst>
                                    </p:anim>
                                  </p:childTnLst>
                                </p:cTn>
                              </p:par>
                              <p:par>
                                <p:cTn id="145" presetID="2" presetClass="entr" presetSubtype="2" decel="100000" fill="hold" grpId="0" nodeType="withEffect">
                                  <p:stCondLst>
                                    <p:cond delay="1000"/>
                                  </p:stCondLst>
                                  <p:childTnLst>
                                    <p:set>
                                      <p:cBhvr>
                                        <p:cTn id="146" dur="1" fill="hold">
                                          <p:stCondLst>
                                            <p:cond delay="0"/>
                                          </p:stCondLst>
                                        </p:cTn>
                                        <p:tgtEl>
                                          <p:spTgt spid="385"/>
                                        </p:tgtEl>
                                        <p:attrNameLst>
                                          <p:attrName>style.visibility</p:attrName>
                                        </p:attrNameLst>
                                      </p:cBhvr>
                                      <p:to>
                                        <p:strVal val="visible"/>
                                      </p:to>
                                    </p:set>
                                    <p:anim calcmode="lin" valueType="num">
                                      <p:cBhvr additive="base">
                                        <p:cTn id="147" dur="750" fill="hold"/>
                                        <p:tgtEl>
                                          <p:spTgt spid="385"/>
                                        </p:tgtEl>
                                        <p:attrNameLst>
                                          <p:attrName>ppt_x</p:attrName>
                                        </p:attrNameLst>
                                      </p:cBhvr>
                                      <p:tavLst>
                                        <p:tav tm="0">
                                          <p:val>
                                            <p:strVal val="1+#ppt_w/2"/>
                                          </p:val>
                                        </p:tav>
                                        <p:tav tm="100000">
                                          <p:val>
                                            <p:strVal val="#ppt_x"/>
                                          </p:val>
                                        </p:tav>
                                      </p:tavLst>
                                    </p:anim>
                                    <p:anim calcmode="lin" valueType="num">
                                      <p:cBhvr additive="base">
                                        <p:cTn id="148" dur="750" fill="hold"/>
                                        <p:tgtEl>
                                          <p:spTgt spid="3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tmplLst>
          <p:tmpl>
            <p:tnLst>
              <p:par>
                <p:cTn presetID="2" presetClass="entr" presetSubtype="2" decel="100000" fill="hold" nodeType="withEffect">
                  <p:stCondLst>
                    <p:cond delay="100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750" fill="hold"/>
                        <p:tgtEl>
                          <p:spTgt spid="351"/>
                        </p:tgtEl>
                        <p:attrNameLst>
                          <p:attrName>ppt_x</p:attrName>
                        </p:attrNameLst>
                      </p:cBhvr>
                      <p:tavLst>
                        <p:tav tm="0">
                          <p:val>
                            <p:strVal val="1+#ppt_w/2"/>
                          </p:val>
                        </p:tav>
                        <p:tav tm="100000">
                          <p:val>
                            <p:strVal val="#ppt_x"/>
                          </p:val>
                        </p:tav>
                      </p:tavLst>
                    </p:anim>
                    <p:anim calcmode="lin" valueType="num">
                      <p:cBhvr additive="base">
                        <p:cTn dur="750" fill="hold"/>
                        <p:tgtEl>
                          <p:spTgt spid="351"/>
                        </p:tgtEl>
                        <p:attrNameLst>
                          <p:attrName>ppt_y</p:attrName>
                        </p:attrNameLst>
                      </p:cBhvr>
                      <p:tavLst>
                        <p:tav tm="0">
                          <p:val>
                            <p:strVal val="#ppt_y"/>
                          </p:val>
                        </p:tav>
                        <p:tav tm="100000">
                          <p:val>
                            <p:strVal val="#ppt_y"/>
                          </p:val>
                        </p:tav>
                      </p:tavLst>
                    </p:anim>
                  </p:childTnLst>
                </p:cTn>
              </p:par>
            </p:tnLst>
          </p:tmpl>
        </p:tmplLst>
      </p:bldP>
      <p:bldP spid="352" grpId="0" animBg="1"/>
      <p:bldP spid="353" grpId="0" animBg="1">
        <p:tmplLst>
          <p:tmpl>
            <p:tnLst>
              <p:par>
                <p:cTn presetID="2" presetClass="entr" presetSubtype="2" decel="100000" fill="hold" nodeType="withEffect">
                  <p:stCondLst>
                    <p:cond delay="100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750" fill="hold"/>
                        <p:tgtEl>
                          <p:spTgt spid="353"/>
                        </p:tgtEl>
                        <p:attrNameLst>
                          <p:attrName>ppt_x</p:attrName>
                        </p:attrNameLst>
                      </p:cBhvr>
                      <p:tavLst>
                        <p:tav tm="0">
                          <p:val>
                            <p:strVal val="1+#ppt_w/2"/>
                          </p:val>
                        </p:tav>
                        <p:tav tm="100000">
                          <p:val>
                            <p:strVal val="#ppt_x"/>
                          </p:val>
                        </p:tav>
                      </p:tavLst>
                    </p:anim>
                    <p:anim calcmode="lin" valueType="num">
                      <p:cBhvr additive="base">
                        <p:cTn dur="750" fill="hold"/>
                        <p:tgtEl>
                          <p:spTgt spid="353"/>
                        </p:tgtEl>
                        <p:attrNameLst>
                          <p:attrName>ppt_y</p:attrName>
                        </p:attrNameLst>
                      </p:cBhvr>
                      <p:tavLst>
                        <p:tav tm="0">
                          <p:val>
                            <p:strVal val="#ppt_y"/>
                          </p:val>
                        </p:tav>
                        <p:tav tm="100000">
                          <p:val>
                            <p:strVal val="#ppt_y"/>
                          </p:val>
                        </p:tav>
                      </p:tavLst>
                    </p:anim>
                  </p:childTnLst>
                </p:cTn>
              </p:par>
            </p:tnLst>
          </p:tmpl>
        </p:tmplLst>
      </p:bldP>
      <p:bldP spid="354" grpId="0" animBg="1"/>
      <p:bldP spid="355" grpId="0" animBg="1">
        <p:tmplLst>
          <p:tmpl>
            <p:tnLst>
              <p:par>
                <p:cTn presetID="2" presetClass="entr" presetSubtype="2" decel="100000" fill="hold" nodeType="withEffect">
                  <p:stCondLst>
                    <p:cond delay="100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750" fill="hold"/>
                        <p:tgtEl>
                          <p:spTgt spid="355"/>
                        </p:tgtEl>
                        <p:attrNameLst>
                          <p:attrName>ppt_x</p:attrName>
                        </p:attrNameLst>
                      </p:cBhvr>
                      <p:tavLst>
                        <p:tav tm="0">
                          <p:val>
                            <p:strVal val="1+#ppt_w/2"/>
                          </p:val>
                        </p:tav>
                        <p:tav tm="100000">
                          <p:val>
                            <p:strVal val="#ppt_x"/>
                          </p:val>
                        </p:tav>
                      </p:tavLst>
                    </p:anim>
                    <p:anim calcmode="lin" valueType="num">
                      <p:cBhvr additive="base">
                        <p:cTn dur="750" fill="hold"/>
                        <p:tgtEl>
                          <p:spTgt spid="355"/>
                        </p:tgtEl>
                        <p:attrNameLst>
                          <p:attrName>ppt_y</p:attrName>
                        </p:attrNameLst>
                      </p:cBhvr>
                      <p:tavLst>
                        <p:tav tm="0">
                          <p:val>
                            <p:strVal val="#ppt_y"/>
                          </p:val>
                        </p:tav>
                        <p:tav tm="100000">
                          <p:val>
                            <p:strVal val="#ppt_y"/>
                          </p:val>
                        </p:tav>
                      </p:tavLst>
                    </p:anim>
                  </p:childTnLst>
                </p:cTn>
              </p:par>
            </p:tnLst>
          </p:tmpl>
        </p:tmplLst>
      </p:bldP>
      <p:bldP spid="356" grpId="0" animBg="1"/>
      <p:bldP spid="357" grpId="0" animBg="1">
        <p:tmplLst>
          <p:tmpl>
            <p:tnLst>
              <p:par>
                <p:cTn presetID="2" presetClass="entr" presetSubtype="2" decel="100000" fill="hold" nodeType="withEffect">
                  <p:stCondLst>
                    <p:cond delay="100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750" fill="hold"/>
                        <p:tgtEl>
                          <p:spTgt spid="357"/>
                        </p:tgtEl>
                        <p:attrNameLst>
                          <p:attrName>ppt_x</p:attrName>
                        </p:attrNameLst>
                      </p:cBhvr>
                      <p:tavLst>
                        <p:tav tm="0">
                          <p:val>
                            <p:strVal val="1+#ppt_w/2"/>
                          </p:val>
                        </p:tav>
                        <p:tav tm="100000">
                          <p:val>
                            <p:strVal val="#ppt_x"/>
                          </p:val>
                        </p:tav>
                      </p:tavLst>
                    </p:anim>
                    <p:anim calcmode="lin" valueType="num">
                      <p:cBhvr additive="base">
                        <p:cTn dur="750" fill="hold"/>
                        <p:tgtEl>
                          <p:spTgt spid="357"/>
                        </p:tgtEl>
                        <p:attrNameLst>
                          <p:attrName>ppt_y</p:attrName>
                        </p:attrNameLst>
                      </p:cBhvr>
                      <p:tavLst>
                        <p:tav tm="0">
                          <p:val>
                            <p:strVal val="#ppt_y"/>
                          </p:val>
                        </p:tav>
                        <p:tav tm="100000">
                          <p:val>
                            <p:strVal val="#ppt_y"/>
                          </p:val>
                        </p:tav>
                      </p:tavLst>
                    </p:anim>
                  </p:childTnLst>
                </p:cTn>
              </p:par>
            </p:tnLst>
          </p:tmpl>
        </p:tmplLst>
      </p:bldP>
      <p:bldP spid="358" grpId="0" animBg="1"/>
      <p:bldP spid="359" grpId="0" animBg="1">
        <p:tmplLst>
          <p:tmpl>
            <p:tnLst>
              <p:par>
                <p:cTn presetID="2" presetClass="entr" presetSubtype="2" decel="100000" fill="hold" nodeType="withEffect">
                  <p:stCondLst>
                    <p:cond delay="100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750" fill="hold"/>
                        <p:tgtEl>
                          <p:spTgt spid="359"/>
                        </p:tgtEl>
                        <p:attrNameLst>
                          <p:attrName>ppt_x</p:attrName>
                        </p:attrNameLst>
                      </p:cBhvr>
                      <p:tavLst>
                        <p:tav tm="0">
                          <p:val>
                            <p:strVal val="1+#ppt_w/2"/>
                          </p:val>
                        </p:tav>
                        <p:tav tm="100000">
                          <p:val>
                            <p:strVal val="#ppt_x"/>
                          </p:val>
                        </p:tav>
                      </p:tavLst>
                    </p:anim>
                    <p:anim calcmode="lin" valueType="num">
                      <p:cBhvr additive="base">
                        <p:cTn dur="750" fill="hold"/>
                        <p:tgtEl>
                          <p:spTgt spid="359"/>
                        </p:tgtEl>
                        <p:attrNameLst>
                          <p:attrName>ppt_y</p:attrName>
                        </p:attrNameLst>
                      </p:cBhvr>
                      <p:tavLst>
                        <p:tav tm="0">
                          <p:val>
                            <p:strVal val="#ppt_y"/>
                          </p:val>
                        </p:tav>
                        <p:tav tm="100000">
                          <p:val>
                            <p:strVal val="#ppt_y"/>
                          </p:val>
                        </p:tav>
                      </p:tavLst>
                    </p:anim>
                  </p:childTnLst>
                </p:cTn>
              </p:par>
            </p:tnLst>
          </p:tmpl>
        </p:tmplLst>
      </p:bldP>
      <p:bldP spid="360" grpId="0" animBg="1"/>
      <p:bldP spid="361" grpId="0" animBg="1">
        <p:tmplLst>
          <p:tmpl>
            <p:tnLst>
              <p:par>
                <p:cTn presetID="2" presetClass="entr" presetSubtype="2" decel="100000" fill="hold" nodeType="withEffect">
                  <p:stCondLst>
                    <p:cond delay="100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750" fill="hold"/>
                        <p:tgtEl>
                          <p:spTgt spid="361"/>
                        </p:tgtEl>
                        <p:attrNameLst>
                          <p:attrName>ppt_x</p:attrName>
                        </p:attrNameLst>
                      </p:cBhvr>
                      <p:tavLst>
                        <p:tav tm="0">
                          <p:val>
                            <p:strVal val="1+#ppt_w/2"/>
                          </p:val>
                        </p:tav>
                        <p:tav tm="100000">
                          <p:val>
                            <p:strVal val="#ppt_x"/>
                          </p:val>
                        </p:tav>
                      </p:tavLst>
                    </p:anim>
                    <p:anim calcmode="lin" valueType="num">
                      <p:cBhvr additive="base">
                        <p:cTn dur="750" fill="hold"/>
                        <p:tgtEl>
                          <p:spTgt spid="361"/>
                        </p:tgtEl>
                        <p:attrNameLst>
                          <p:attrName>ppt_y</p:attrName>
                        </p:attrNameLst>
                      </p:cBhvr>
                      <p:tavLst>
                        <p:tav tm="0">
                          <p:val>
                            <p:strVal val="#ppt_y"/>
                          </p:val>
                        </p:tav>
                        <p:tav tm="100000">
                          <p:val>
                            <p:strVal val="#ppt_y"/>
                          </p:val>
                        </p:tav>
                      </p:tavLst>
                    </p:anim>
                  </p:childTnLst>
                </p:cTn>
              </p:par>
            </p:tnLst>
          </p:tmpl>
        </p:tmplLst>
      </p:bldP>
      <p:bldP spid="362" grpId="0" animBg="1"/>
      <p:bldP spid="363" grpId="0" animBg="1">
        <p:tmplLst>
          <p:tmpl>
            <p:tnLst>
              <p:par>
                <p:cTn presetID="2" presetClass="entr" presetSubtype="2" decel="100000" fill="hold" nodeType="withEffect">
                  <p:stCondLst>
                    <p:cond delay="100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750" fill="hold"/>
                        <p:tgtEl>
                          <p:spTgt spid="363"/>
                        </p:tgtEl>
                        <p:attrNameLst>
                          <p:attrName>ppt_x</p:attrName>
                        </p:attrNameLst>
                      </p:cBhvr>
                      <p:tavLst>
                        <p:tav tm="0">
                          <p:val>
                            <p:strVal val="1+#ppt_w/2"/>
                          </p:val>
                        </p:tav>
                        <p:tav tm="100000">
                          <p:val>
                            <p:strVal val="#ppt_x"/>
                          </p:val>
                        </p:tav>
                      </p:tavLst>
                    </p:anim>
                    <p:anim calcmode="lin" valueType="num">
                      <p:cBhvr additive="base">
                        <p:cTn dur="750" fill="hold"/>
                        <p:tgtEl>
                          <p:spTgt spid="363"/>
                        </p:tgtEl>
                        <p:attrNameLst>
                          <p:attrName>ppt_y</p:attrName>
                        </p:attrNameLst>
                      </p:cBhvr>
                      <p:tavLst>
                        <p:tav tm="0">
                          <p:val>
                            <p:strVal val="#ppt_y"/>
                          </p:val>
                        </p:tav>
                        <p:tav tm="100000">
                          <p:val>
                            <p:strVal val="#ppt_y"/>
                          </p:val>
                        </p:tav>
                      </p:tavLst>
                    </p:anim>
                  </p:childTnLst>
                </p:cTn>
              </p:par>
            </p:tnLst>
          </p:tmpl>
        </p:tmplLst>
      </p:bldP>
      <p:bldP spid="364" grpId="0" animBg="1"/>
      <p:bldP spid="365" grpId="0" animBg="1">
        <p:tmplLst>
          <p:tmpl>
            <p:tnLst>
              <p:par>
                <p:cTn presetID="2" presetClass="entr" presetSubtype="2" decel="100000" fill="hold" nodeType="withEffect">
                  <p:stCondLst>
                    <p:cond delay="100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750" fill="hold"/>
                        <p:tgtEl>
                          <p:spTgt spid="365"/>
                        </p:tgtEl>
                        <p:attrNameLst>
                          <p:attrName>ppt_x</p:attrName>
                        </p:attrNameLst>
                      </p:cBhvr>
                      <p:tavLst>
                        <p:tav tm="0">
                          <p:val>
                            <p:strVal val="1+#ppt_w/2"/>
                          </p:val>
                        </p:tav>
                        <p:tav tm="100000">
                          <p:val>
                            <p:strVal val="#ppt_x"/>
                          </p:val>
                        </p:tav>
                      </p:tavLst>
                    </p:anim>
                    <p:anim calcmode="lin" valueType="num">
                      <p:cBhvr additive="base">
                        <p:cTn dur="750" fill="hold"/>
                        <p:tgtEl>
                          <p:spTgt spid="365"/>
                        </p:tgtEl>
                        <p:attrNameLst>
                          <p:attrName>ppt_y</p:attrName>
                        </p:attrNameLst>
                      </p:cBhvr>
                      <p:tavLst>
                        <p:tav tm="0">
                          <p:val>
                            <p:strVal val="#ppt_y"/>
                          </p:val>
                        </p:tav>
                        <p:tav tm="100000">
                          <p:val>
                            <p:strVal val="#ppt_y"/>
                          </p:val>
                        </p:tav>
                      </p:tavLst>
                    </p:anim>
                  </p:childTnLst>
                </p:cTn>
              </p:par>
            </p:tnLst>
          </p:tmpl>
        </p:tmplLst>
      </p:bldP>
      <p:bldP spid="366" grpId="0" animBg="1"/>
      <p:bldP spid="367" grpId="0" animBg="1">
        <p:tmplLst>
          <p:tmpl>
            <p:tnLst>
              <p:par>
                <p:cTn presetID="2" presetClass="entr" presetSubtype="2" decel="100000" fill="hold" nodeType="withEffect">
                  <p:stCondLst>
                    <p:cond delay="100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750" fill="hold"/>
                        <p:tgtEl>
                          <p:spTgt spid="367"/>
                        </p:tgtEl>
                        <p:attrNameLst>
                          <p:attrName>ppt_x</p:attrName>
                        </p:attrNameLst>
                      </p:cBhvr>
                      <p:tavLst>
                        <p:tav tm="0">
                          <p:val>
                            <p:strVal val="1+#ppt_w/2"/>
                          </p:val>
                        </p:tav>
                        <p:tav tm="100000">
                          <p:val>
                            <p:strVal val="#ppt_x"/>
                          </p:val>
                        </p:tav>
                      </p:tavLst>
                    </p:anim>
                    <p:anim calcmode="lin" valueType="num">
                      <p:cBhvr additive="base">
                        <p:cTn dur="750" fill="hold"/>
                        <p:tgtEl>
                          <p:spTgt spid="367"/>
                        </p:tgtEl>
                        <p:attrNameLst>
                          <p:attrName>ppt_y</p:attrName>
                        </p:attrNameLst>
                      </p:cBhvr>
                      <p:tavLst>
                        <p:tav tm="0">
                          <p:val>
                            <p:strVal val="#ppt_y"/>
                          </p:val>
                        </p:tav>
                        <p:tav tm="100000">
                          <p:val>
                            <p:strVal val="#ppt_y"/>
                          </p:val>
                        </p:tav>
                      </p:tavLst>
                    </p:anim>
                  </p:childTnLst>
                </p:cTn>
              </p:par>
            </p:tnLst>
          </p:tmpl>
        </p:tmplLst>
      </p:bldP>
      <p:bldP spid="368" grpId="0" animBg="1"/>
      <p:bldP spid="369" grpId="0" animBg="1">
        <p:tmplLst>
          <p:tmpl>
            <p:tnLst>
              <p:par>
                <p:cTn presetID="2" presetClass="entr" presetSubtype="2" decel="100000" fill="hold" nodeType="withEffect">
                  <p:stCondLst>
                    <p:cond delay="100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750" fill="hold"/>
                        <p:tgtEl>
                          <p:spTgt spid="369"/>
                        </p:tgtEl>
                        <p:attrNameLst>
                          <p:attrName>ppt_x</p:attrName>
                        </p:attrNameLst>
                      </p:cBhvr>
                      <p:tavLst>
                        <p:tav tm="0">
                          <p:val>
                            <p:strVal val="1+#ppt_w/2"/>
                          </p:val>
                        </p:tav>
                        <p:tav tm="100000">
                          <p:val>
                            <p:strVal val="#ppt_x"/>
                          </p:val>
                        </p:tav>
                      </p:tavLst>
                    </p:anim>
                    <p:anim calcmode="lin" valueType="num">
                      <p:cBhvr additive="base">
                        <p:cTn dur="750" fill="hold"/>
                        <p:tgtEl>
                          <p:spTgt spid="369"/>
                        </p:tgtEl>
                        <p:attrNameLst>
                          <p:attrName>ppt_y</p:attrName>
                        </p:attrNameLst>
                      </p:cBhvr>
                      <p:tavLst>
                        <p:tav tm="0">
                          <p:val>
                            <p:strVal val="#ppt_y"/>
                          </p:val>
                        </p:tav>
                        <p:tav tm="100000">
                          <p:val>
                            <p:strVal val="#ppt_y"/>
                          </p:val>
                        </p:tav>
                      </p:tavLst>
                    </p:anim>
                  </p:childTnLst>
                </p:cTn>
              </p:par>
            </p:tnLst>
          </p:tmpl>
        </p:tmplLst>
      </p:bldP>
      <p:bldP spid="370" grpId="0" animBg="1"/>
      <p:bldP spid="371" grpId="0" animBg="1">
        <p:tmplLst>
          <p:tmpl>
            <p:tnLst>
              <p:par>
                <p:cTn presetID="2" presetClass="entr" presetSubtype="2" decel="100000" fill="hold" nodeType="withEffect">
                  <p:stCondLst>
                    <p:cond delay="100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750" fill="hold"/>
                        <p:tgtEl>
                          <p:spTgt spid="371"/>
                        </p:tgtEl>
                        <p:attrNameLst>
                          <p:attrName>ppt_x</p:attrName>
                        </p:attrNameLst>
                      </p:cBhvr>
                      <p:tavLst>
                        <p:tav tm="0">
                          <p:val>
                            <p:strVal val="1+#ppt_w/2"/>
                          </p:val>
                        </p:tav>
                        <p:tav tm="100000">
                          <p:val>
                            <p:strVal val="#ppt_x"/>
                          </p:val>
                        </p:tav>
                      </p:tavLst>
                    </p:anim>
                    <p:anim calcmode="lin" valueType="num">
                      <p:cBhvr additive="base">
                        <p:cTn dur="750" fill="hold"/>
                        <p:tgtEl>
                          <p:spTgt spid="371"/>
                        </p:tgtEl>
                        <p:attrNameLst>
                          <p:attrName>ppt_y</p:attrName>
                        </p:attrNameLst>
                      </p:cBhvr>
                      <p:tavLst>
                        <p:tav tm="0">
                          <p:val>
                            <p:strVal val="#ppt_y"/>
                          </p:val>
                        </p:tav>
                        <p:tav tm="100000">
                          <p:val>
                            <p:strVal val="#ppt_y"/>
                          </p:val>
                        </p:tav>
                      </p:tavLst>
                    </p:anim>
                  </p:childTnLst>
                </p:cTn>
              </p:par>
            </p:tnLst>
          </p:tmpl>
        </p:tmplLst>
      </p:bldP>
      <p:bldP spid="372" grpId="0" animBg="1"/>
      <p:bldP spid="373" grpId="0" animBg="1">
        <p:tmplLst>
          <p:tmpl>
            <p:tnLst>
              <p:par>
                <p:cTn presetID="2" presetClass="entr" presetSubtype="2" decel="100000" fill="hold" nodeType="withEffect">
                  <p:stCondLst>
                    <p:cond delay="100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750" fill="hold"/>
                        <p:tgtEl>
                          <p:spTgt spid="373"/>
                        </p:tgtEl>
                        <p:attrNameLst>
                          <p:attrName>ppt_x</p:attrName>
                        </p:attrNameLst>
                      </p:cBhvr>
                      <p:tavLst>
                        <p:tav tm="0">
                          <p:val>
                            <p:strVal val="1+#ppt_w/2"/>
                          </p:val>
                        </p:tav>
                        <p:tav tm="100000">
                          <p:val>
                            <p:strVal val="#ppt_x"/>
                          </p:val>
                        </p:tav>
                      </p:tavLst>
                    </p:anim>
                    <p:anim calcmode="lin" valueType="num">
                      <p:cBhvr additive="base">
                        <p:cTn dur="750" fill="hold"/>
                        <p:tgtEl>
                          <p:spTgt spid="373"/>
                        </p:tgtEl>
                        <p:attrNameLst>
                          <p:attrName>ppt_y</p:attrName>
                        </p:attrNameLst>
                      </p:cBhvr>
                      <p:tavLst>
                        <p:tav tm="0">
                          <p:val>
                            <p:strVal val="#ppt_y"/>
                          </p:val>
                        </p:tav>
                        <p:tav tm="100000">
                          <p:val>
                            <p:strVal val="#ppt_y"/>
                          </p:val>
                        </p:tav>
                      </p:tavLst>
                    </p:anim>
                  </p:childTnLst>
                </p:cTn>
              </p:par>
            </p:tnLst>
          </p:tmpl>
        </p:tmplLst>
      </p:bldP>
      <p:bldP spid="374" grpId="0" animBg="1"/>
      <p:bldP spid="375" grpId="0" animBg="1">
        <p:tmplLst>
          <p:tmpl>
            <p:tnLst>
              <p:par>
                <p:cTn presetID="2" presetClass="entr" presetSubtype="2" decel="100000" fill="hold" nodeType="withEffect">
                  <p:stCondLst>
                    <p:cond delay="100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750" fill="hold"/>
                        <p:tgtEl>
                          <p:spTgt spid="375"/>
                        </p:tgtEl>
                        <p:attrNameLst>
                          <p:attrName>ppt_x</p:attrName>
                        </p:attrNameLst>
                      </p:cBhvr>
                      <p:tavLst>
                        <p:tav tm="0">
                          <p:val>
                            <p:strVal val="1+#ppt_w/2"/>
                          </p:val>
                        </p:tav>
                        <p:tav tm="100000">
                          <p:val>
                            <p:strVal val="#ppt_x"/>
                          </p:val>
                        </p:tav>
                      </p:tavLst>
                    </p:anim>
                    <p:anim calcmode="lin" valueType="num">
                      <p:cBhvr additive="base">
                        <p:cTn dur="750" fill="hold"/>
                        <p:tgtEl>
                          <p:spTgt spid="375"/>
                        </p:tgtEl>
                        <p:attrNameLst>
                          <p:attrName>ppt_y</p:attrName>
                        </p:attrNameLst>
                      </p:cBhvr>
                      <p:tavLst>
                        <p:tav tm="0">
                          <p:val>
                            <p:strVal val="#ppt_y"/>
                          </p:val>
                        </p:tav>
                        <p:tav tm="100000">
                          <p:val>
                            <p:strVal val="#ppt_y"/>
                          </p:val>
                        </p:tav>
                      </p:tavLst>
                    </p:anim>
                  </p:childTnLst>
                </p:cTn>
              </p:par>
            </p:tnLst>
          </p:tmpl>
        </p:tmplLst>
      </p:bldP>
      <p:bldP spid="376" grpId="0" animBg="1"/>
      <p:bldP spid="377" grpId="0" animBg="1">
        <p:tmplLst>
          <p:tmpl>
            <p:tnLst>
              <p:par>
                <p:cTn presetID="2" presetClass="entr" presetSubtype="2" decel="100000" fill="hold" nodeType="withEffect">
                  <p:stCondLst>
                    <p:cond delay="100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750" fill="hold"/>
                        <p:tgtEl>
                          <p:spTgt spid="377"/>
                        </p:tgtEl>
                        <p:attrNameLst>
                          <p:attrName>ppt_x</p:attrName>
                        </p:attrNameLst>
                      </p:cBhvr>
                      <p:tavLst>
                        <p:tav tm="0">
                          <p:val>
                            <p:strVal val="1+#ppt_w/2"/>
                          </p:val>
                        </p:tav>
                        <p:tav tm="100000">
                          <p:val>
                            <p:strVal val="#ppt_x"/>
                          </p:val>
                        </p:tav>
                      </p:tavLst>
                    </p:anim>
                    <p:anim calcmode="lin" valueType="num">
                      <p:cBhvr additive="base">
                        <p:cTn dur="750" fill="hold"/>
                        <p:tgtEl>
                          <p:spTgt spid="377"/>
                        </p:tgtEl>
                        <p:attrNameLst>
                          <p:attrName>ppt_y</p:attrName>
                        </p:attrNameLst>
                      </p:cBhvr>
                      <p:tavLst>
                        <p:tav tm="0">
                          <p:val>
                            <p:strVal val="#ppt_y"/>
                          </p:val>
                        </p:tav>
                        <p:tav tm="100000">
                          <p:val>
                            <p:strVal val="#ppt_y"/>
                          </p:val>
                        </p:tav>
                      </p:tavLst>
                    </p:anim>
                  </p:childTnLst>
                </p:cTn>
              </p:par>
            </p:tnLst>
          </p:tmpl>
        </p:tmplLst>
      </p:bldP>
      <p:bldP spid="378" grpId="0" animBg="1"/>
      <p:bldP spid="379" grpId="0" animBg="1">
        <p:tmplLst>
          <p:tmpl>
            <p:tnLst>
              <p:par>
                <p:cTn presetID="2" presetClass="entr" presetSubtype="2" decel="100000" fill="hold" nodeType="withEffect">
                  <p:stCondLst>
                    <p:cond delay="100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750" fill="hold"/>
                        <p:tgtEl>
                          <p:spTgt spid="379"/>
                        </p:tgtEl>
                        <p:attrNameLst>
                          <p:attrName>ppt_x</p:attrName>
                        </p:attrNameLst>
                      </p:cBhvr>
                      <p:tavLst>
                        <p:tav tm="0">
                          <p:val>
                            <p:strVal val="1+#ppt_w/2"/>
                          </p:val>
                        </p:tav>
                        <p:tav tm="100000">
                          <p:val>
                            <p:strVal val="#ppt_x"/>
                          </p:val>
                        </p:tav>
                      </p:tavLst>
                    </p:anim>
                    <p:anim calcmode="lin" valueType="num">
                      <p:cBhvr additive="base">
                        <p:cTn dur="750" fill="hold"/>
                        <p:tgtEl>
                          <p:spTgt spid="379"/>
                        </p:tgtEl>
                        <p:attrNameLst>
                          <p:attrName>ppt_y</p:attrName>
                        </p:attrNameLst>
                      </p:cBhvr>
                      <p:tavLst>
                        <p:tav tm="0">
                          <p:val>
                            <p:strVal val="#ppt_y"/>
                          </p:val>
                        </p:tav>
                        <p:tav tm="100000">
                          <p:val>
                            <p:strVal val="#ppt_y"/>
                          </p:val>
                        </p:tav>
                      </p:tavLst>
                    </p:anim>
                  </p:childTnLst>
                </p:cTn>
              </p:par>
            </p:tnLst>
          </p:tmpl>
        </p:tmplLst>
      </p:bldP>
      <p:bldP spid="380" grpId="0" animBg="1"/>
      <p:bldP spid="381" grpId="0" animBg="1">
        <p:tmplLst>
          <p:tmpl>
            <p:tnLst>
              <p:par>
                <p:cTn presetID="2" presetClass="entr" presetSubtype="2" decel="100000" fill="hold" nodeType="withEffect">
                  <p:stCondLst>
                    <p:cond delay="100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750" fill="hold"/>
                        <p:tgtEl>
                          <p:spTgt spid="381"/>
                        </p:tgtEl>
                        <p:attrNameLst>
                          <p:attrName>ppt_x</p:attrName>
                        </p:attrNameLst>
                      </p:cBhvr>
                      <p:tavLst>
                        <p:tav tm="0">
                          <p:val>
                            <p:strVal val="1+#ppt_w/2"/>
                          </p:val>
                        </p:tav>
                        <p:tav tm="100000">
                          <p:val>
                            <p:strVal val="#ppt_x"/>
                          </p:val>
                        </p:tav>
                      </p:tavLst>
                    </p:anim>
                    <p:anim calcmode="lin" valueType="num">
                      <p:cBhvr additive="base">
                        <p:cTn dur="750" fill="hold"/>
                        <p:tgtEl>
                          <p:spTgt spid="381"/>
                        </p:tgtEl>
                        <p:attrNameLst>
                          <p:attrName>ppt_y</p:attrName>
                        </p:attrNameLst>
                      </p:cBhvr>
                      <p:tavLst>
                        <p:tav tm="0">
                          <p:val>
                            <p:strVal val="#ppt_y"/>
                          </p:val>
                        </p:tav>
                        <p:tav tm="100000">
                          <p:val>
                            <p:strVal val="#ppt_y"/>
                          </p:val>
                        </p:tav>
                      </p:tavLst>
                    </p:anim>
                  </p:childTnLst>
                </p:cTn>
              </p:par>
            </p:tnLst>
          </p:tmpl>
        </p:tmplLst>
      </p:bldP>
      <p:bldP spid="382" grpId="0" animBg="1"/>
      <p:bldP spid="383" grpId="0" animBg="1">
        <p:tmplLst>
          <p:tmpl>
            <p:tnLst>
              <p:par>
                <p:cTn presetID="2" presetClass="entr" presetSubtype="2" decel="100000" fill="hold" nodeType="withEffect">
                  <p:stCondLst>
                    <p:cond delay="100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750" fill="hold"/>
                        <p:tgtEl>
                          <p:spTgt spid="383"/>
                        </p:tgtEl>
                        <p:attrNameLst>
                          <p:attrName>ppt_x</p:attrName>
                        </p:attrNameLst>
                      </p:cBhvr>
                      <p:tavLst>
                        <p:tav tm="0">
                          <p:val>
                            <p:strVal val="1+#ppt_w/2"/>
                          </p:val>
                        </p:tav>
                        <p:tav tm="100000">
                          <p:val>
                            <p:strVal val="#ppt_x"/>
                          </p:val>
                        </p:tav>
                      </p:tavLst>
                    </p:anim>
                    <p:anim calcmode="lin" valueType="num">
                      <p:cBhvr additive="base">
                        <p:cTn dur="750" fill="hold"/>
                        <p:tgtEl>
                          <p:spTgt spid="383"/>
                        </p:tgtEl>
                        <p:attrNameLst>
                          <p:attrName>ppt_y</p:attrName>
                        </p:attrNameLst>
                      </p:cBhvr>
                      <p:tavLst>
                        <p:tav tm="0">
                          <p:val>
                            <p:strVal val="#ppt_y"/>
                          </p:val>
                        </p:tav>
                        <p:tav tm="100000">
                          <p:val>
                            <p:strVal val="#ppt_y"/>
                          </p:val>
                        </p:tav>
                      </p:tavLst>
                    </p:anim>
                  </p:childTnLst>
                </p:cTn>
              </p:par>
            </p:tnLst>
          </p:tmpl>
        </p:tmplLst>
      </p:bldP>
      <p:bldP spid="384" grpId="0" animBg="1"/>
      <p:bldP spid="385" grpId="0" animBg="1">
        <p:tmplLst>
          <p:tmpl>
            <p:tnLst>
              <p:par>
                <p:cTn presetID="2" presetClass="entr" presetSubtype="2" decel="100000" fill="hold" nodeType="withEffect">
                  <p:stCondLst>
                    <p:cond delay="100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750" fill="hold"/>
                        <p:tgtEl>
                          <p:spTgt spid="385"/>
                        </p:tgtEl>
                        <p:attrNameLst>
                          <p:attrName>ppt_x</p:attrName>
                        </p:attrNameLst>
                      </p:cBhvr>
                      <p:tavLst>
                        <p:tav tm="0">
                          <p:val>
                            <p:strVal val="1+#ppt_w/2"/>
                          </p:val>
                        </p:tav>
                        <p:tav tm="100000">
                          <p:val>
                            <p:strVal val="#ppt_x"/>
                          </p:val>
                        </p:tav>
                      </p:tavLst>
                    </p:anim>
                    <p:anim calcmode="lin" valueType="num">
                      <p:cBhvr additive="base">
                        <p:cTn dur="750" fill="hold"/>
                        <p:tgtEl>
                          <p:spTgt spid="385"/>
                        </p:tgtEl>
                        <p:attrNameLst>
                          <p:attrName>ppt_y</p:attrName>
                        </p:attrNameLst>
                      </p:cBhvr>
                      <p:tavLst>
                        <p:tav tm="0">
                          <p:val>
                            <p:strVal val="#ppt_y"/>
                          </p:val>
                        </p:tav>
                        <p:tav tm="100000">
                          <p:val>
                            <p:strVal val="#ppt_y"/>
                          </p:val>
                        </p:tav>
                      </p:tavLst>
                    </p:anim>
                  </p:childTnLst>
                </p:cTn>
              </p:par>
            </p:tnLst>
          </p:tmpl>
        </p:tmplLst>
      </p:bldP>
      <p:bldP spid="38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tructie dia: Feedback communiceren">
    <p:spTree>
      <p:nvGrpSpPr>
        <p:cNvPr id="1" name=""/>
        <p:cNvGrpSpPr/>
        <p:nvPr/>
      </p:nvGrpSpPr>
      <p:grpSpPr>
        <a:xfrm>
          <a:off x="0" y="0"/>
          <a:ext cx="0" cy="0"/>
          <a:chOff x="0" y="0"/>
          <a:chExt cx="0" cy="0"/>
        </a:xfrm>
      </p:grpSpPr>
      <p:sp>
        <p:nvSpPr>
          <p:cNvPr id="2" name="Rechthoek 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16" name="Rechthoek 15"/>
          <p:cNvSpPr/>
          <p:nvPr userDrawn="1"/>
        </p:nvSpPr>
        <p:spPr>
          <a:xfrm>
            <a:off x="701536" y="1700810"/>
            <a:ext cx="10800649" cy="4356494"/>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Beste klant,</a:t>
            </a: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Bij PPT Solutions communiceren we feedback met opmerkingen in PowerPoint.</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Wanneer u feedback heeft wat betrekking heeft op een dia in de presentatie, ga dan naar de desbetreffende dia en volg de volgende stappen:</a:t>
            </a: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Deze stappen kunt u uitvoeren door de gehele presentatie en eventueel ook antwoord geven op onze communicatie via opmerkingen.</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De volgende stappen kunt u uitvoeren om antwoord te geven op evt. opmerkingen of om naar de vorige/volgende opmerking in de presentatie te gaan:</a:t>
            </a: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dirty="0">
                <a:solidFill>
                  <a:srgbClr val="303E48">
                    <a:lumMod val="60000"/>
                    <a:lumOff val="40000"/>
                  </a:srgbClr>
                </a:solidFill>
              </a:rPr>
              <a:t>Instructie dia: Feedback communiceren</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 name="Rechthoek 30"/>
            <p:cNvSpPr/>
            <p:nvPr userDrawn="1"/>
          </p:nvSpPr>
          <p:spPr>
            <a:xfrm>
              <a:off x="0" y="2267220"/>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 name="Rechthoek 31"/>
            <p:cNvSpPr/>
            <p:nvPr userDrawn="1"/>
          </p:nvSpPr>
          <p:spPr>
            <a:xfrm>
              <a:off x="0" y="4838993"/>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 name="Rechthoek 36"/>
            <p:cNvSpPr/>
            <p:nvPr userDrawn="1"/>
          </p:nvSpPr>
          <p:spPr>
            <a:xfrm>
              <a:off x="0" y="277158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 name="Rechthoek 37"/>
            <p:cNvSpPr/>
            <p:nvPr userDrawn="1"/>
          </p:nvSpPr>
          <p:spPr>
            <a:xfrm>
              <a:off x="0" y="320061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 name="Rechthoek 38"/>
            <p:cNvSpPr/>
            <p:nvPr userDrawn="1"/>
          </p:nvSpPr>
          <p:spPr>
            <a:xfrm>
              <a:off x="0" y="3666199"/>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8" name="Rechthoek 47"/>
            <p:cNvSpPr/>
            <p:nvPr userDrawn="1"/>
          </p:nvSpPr>
          <p:spPr>
            <a:xfrm>
              <a:off x="0" y="538020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dirty="0">
                <a:solidFill>
                  <a:srgbClr val="0096A5"/>
                </a:solidFill>
                <a:latin typeface="Oswald" panose="02000503000000000000" pitchFamily="2" charset="0"/>
              </a:rPr>
              <a:t>Feedback communicatie</a:t>
            </a:r>
            <a:endParaRPr lang="en-US" sz="1800" dirty="0">
              <a:solidFill>
                <a:srgbClr val="0096A5"/>
              </a:solidFill>
              <a:latin typeface="Oswald" panose="02000503000000000000" pitchFamily="2" charset="0"/>
            </a:endParaRPr>
          </a:p>
        </p:txBody>
      </p:sp>
      <p:grpSp>
        <p:nvGrpSpPr>
          <p:cNvPr id="67" name="Groep 66"/>
          <p:cNvGrpSpPr/>
          <p:nvPr userDrawn="1"/>
        </p:nvGrpSpPr>
        <p:grpSpPr>
          <a:xfrm>
            <a:off x="696791" y="2472280"/>
            <a:ext cx="9936052" cy="1694973"/>
            <a:chOff x="695521" y="2472279"/>
            <a:chExt cx="9917939" cy="1694973"/>
          </a:xfrm>
        </p:grpSpPr>
        <p:grpSp>
          <p:nvGrpSpPr>
            <p:cNvPr id="18" name="Groep 17"/>
            <p:cNvGrpSpPr/>
            <p:nvPr/>
          </p:nvGrpSpPr>
          <p:grpSpPr>
            <a:xfrm>
              <a:off x="695521" y="2477768"/>
              <a:ext cx="9917939" cy="1643724"/>
              <a:chOff x="607174" y="2060848"/>
              <a:chExt cx="9917939" cy="1643724"/>
            </a:xfrm>
          </p:grpSpPr>
          <p:sp>
            <p:nvSpPr>
              <p:cNvPr id="23" name="Tekstvak 22"/>
              <p:cNvSpPr txBox="1"/>
              <p:nvPr/>
            </p:nvSpPr>
            <p:spPr>
              <a:xfrm>
                <a:off x="1020057" y="2060849"/>
                <a:ext cx="4824536" cy="2654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Ga naar de tab </a:t>
                </a: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‘Invoegen’.</a:t>
                </a:r>
              </a:p>
            </p:txBody>
          </p:sp>
          <p:sp>
            <p:nvSpPr>
              <p:cNvPr id="24" name="Ovaal 23"/>
              <p:cNvSpPr/>
              <p:nvPr/>
            </p:nvSpPr>
            <p:spPr>
              <a:xfrm>
                <a:off x="607174" y="2060848"/>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5" name="Tekstvak 24"/>
              <p:cNvSpPr txBox="1"/>
              <p:nvPr/>
            </p:nvSpPr>
            <p:spPr>
              <a:xfrm>
                <a:off x="1020057" y="2483279"/>
                <a:ext cx="482453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Klik op de knop </a:t>
                </a: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‘Opmerking’.</a:t>
                </a:r>
              </a:p>
            </p:txBody>
          </p:sp>
          <p:sp>
            <p:nvSpPr>
              <p:cNvPr id="26" name="Ovaal 25"/>
              <p:cNvSpPr/>
              <p:nvPr/>
            </p:nvSpPr>
            <p:spPr>
              <a:xfrm>
                <a:off x="607174" y="2488475"/>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7" name="Tekstvak 26"/>
              <p:cNvSpPr txBox="1"/>
              <p:nvPr/>
            </p:nvSpPr>
            <p:spPr>
              <a:xfrm>
                <a:off x="1020057" y="2931615"/>
                <a:ext cx="950505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Er verschijnt nu een klein spreekwolkje op de slide en het venster voor opmerkingen opent zich aan de zijkant.</a:t>
                </a:r>
              </a:p>
              <a:p>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Typ uw feedback in het tekst vak in het venster voor opmerkingen.</a:t>
                </a:r>
              </a:p>
            </p:txBody>
          </p:sp>
          <p:sp>
            <p:nvSpPr>
              <p:cNvPr id="28" name="Ovaal 27"/>
              <p:cNvSpPr/>
              <p:nvPr/>
            </p:nvSpPr>
            <p:spPr>
              <a:xfrm>
                <a:off x="607174" y="291608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9" name="Tekstvak 28"/>
              <p:cNvSpPr txBox="1"/>
              <p:nvPr/>
            </p:nvSpPr>
            <p:spPr>
              <a:xfrm>
                <a:off x="1020057" y="3416540"/>
                <a:ext cx="729365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u dit gedaan heeft, kunt u het spreekwolkje op de juiste plaats op de dia slepen. </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Zo is het voor ons duidelijk op welk deel van de content, op de dia, uw feedback betrekking heeft.</a:t>
                </a:r>
              </a:p>
            </p:txBody>
          </p:sp>
          <p:sp>
            <p:nvSpPr>
              <p:cNvPr id="30" name="Ovaal 29"/>
              <p:cNvSpPr/>
              <p:nvPr/>
            </p:nvSpPr>
            <p:spPr>
              <a:xfrm>
                <a:off x="607174" y="341654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pic>
          <p:nvPicPr>
            <p:cNvPr id="51" name="Afbeelding 5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92913" y="2472279"/>
              <a:ext cx="1822207" cy="265370"/>
            </a:xfrm>
            <a:prstGeom prst="rect">
              <a:avLst/>
            </a:prstGeom>
            <a:ln w="3175">
              <a:solidFill>
                <a:srgbClr val="E7E6E6"/>
              </a:solidFill>
            </a:ln>
          </p:spPr>
        </p:pic>
        <p:pic>
          <p:nvPicPr>
            <p:cNvPr id="52" name="Afbeelding 5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292913" y="2840765"/>
              <a:ext cx="432050" cy="376815"/>
            </a:xfrm>
            <a:prstGeom prst="rect">
              <a:avLst/>
            </a:prstGeom>
            <a:ln w="3175">
              <a:solidFill>
                <a:srgbClr val="E7E6E6"/>
              </a:solidFill>
            </a:ln>
          </p:spPr>
        </p:pic>
        <p:pic>
          <p:nvPicPr>
            <p:cNvPr id="56" name="Afbeelding 5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9962" y="2793592"/>
              <a:ext cx="2144324" cy="880792"/>
            </a:xfrm>
            <a:prstGeom prst="rect">
              <a:avLst/>
            </a:prstGeom>
            <a:ln w="3175">
              <a:solidFill>
                <a:srgbClr val="E7E6E6"/>
              </a:solidFill>
            </a:ln>
          </p:spPr>
        </p:pic>
        <p:pic>
          <p:nvPicPr>
            <p:cNvPr id="58" name="Afbeelding 5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329962" y="3767202"/>
              <a:ext cx="419100" cy="400050"/>
            </a:xfrm>
            <a:prstGeom prst="rect">
              <a:avLst/>
            </a:prstGeom>
            <a:ln w="3175">
              <a:solidFill>
                <a:srgbClr val="E7E6E6"/>
              </a:solidFill>
            </a:ln>
          </p:spPr>
        </p:pic>
      </p:grpSp>
      <p:grpSp>
        <p:nvGrpSpPr>
          <p:cNvPr id="66" name="Groep 65"/>
          <p:cNvGrpSpPr/>
          <p:nvPr userDrawn="1"/>
        </p:nvGrpSpPr>
        <p:grpSpPr>
          <a:xfrm>
            <a:off x="691994" y="4957010"/>
            <a:ext cx="10940890" cy="992294"/>
            <a:chOff x="690732" y="4957010"/>
            <a:chExt cx="10920946" cy="992294"/>
          </a:xfrm>
        </p:grpSpPr>
        <p:grpSp>
          <p:nvGrpSpPr>
            <p:cNvPr id="41" name="Groep 40"/>
            <p:cNvGrpSpPr/>
            <p:nvPr/>
          </p:nvGrpSpPr>
          <p:grpSpPr>
            <a:xfrm>
              <a:off x="690732" y="5052264"/>
              <a:ext cx="10920946" cy="807860"/>
              <a:chOff x="612279" y="4917797"/>
              <a:chExt cx="10920946" cy="807860"/>
            </a:xfrm>
          </p:grpSpPr>
          <p:sp>
            <p:nvSpPr>
              <p:cNvPr id="44" name="Tekstvak 43"/>
              <p:cNvSpPr txBox="1"/>
              <p:nvPr/>
            </p:nvSpPr>
            <p:spPr>
              <a:xfrm>
                <a:off x="1020057" y="4933332"/>
                <a:ext cx="10513168"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het venster voor opmerkingen is geopend en u een opmerking van PPT Solutions ziet staan, Kunt u antwoorden door</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Onder de opmerking, waar een tekst vak staat met de beschrijving ‘Beantwoorden’, uw antwoord te typen.</a:t>
                </a:r>
              </a:p>
            </p:txBody>
          </p:sp>
          <p:sp>
            <p:nvSpPr>
              <p:cNvPr id="45" name="Ovaal 44"/>
              <p:cNvSpPr/>
              <p:nvPr/>
            </p:nvSpPr>
            <p:spPr>
              <a:xfrm>
                <a:off x="612279" y="4917797"/>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46" name="Tekstvak 45"/>
              <p:cNvSpPr txBox="1"/>
              <p:nvPr/>
            </p:nvSpPr>
            <p:spPr>
              <a:xfrm>
                <a:off x="1020057" y="5437625"/>
                <a:ext cx="10513168"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het venster voor opmerkingen is geopend zijn in de rechter bovenhoek twee knopjes zichtbaar.</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Met het linker knopje gaat u naar de vorige opmerking in de presentatie en met het rechter knopje gaat u naar de volgende.</a:t>
                </a:r>
              </a:p>
            </p:txBody>
          </p:sp>
          <p:sp>
            <p:nvSpPr>
              <p:cNvPr id="47" name="Ovaal 46"/>
              <p:cNvSpPr/>
              <p:nvPr/>
            </p:nvSpPr>
            <p:spPr>
              <a:xfrm>
                <a:off x="612279" y="542209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grpSp>
        <p:pic>
          <p:nvPicPr>
            <p:cNvPr id="63" name="Afbeelding 62"/>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9521581" y="4957010"/>
              <a:ext cx="1677516" cy="529469"/>
            </a:xfrm>
            <a:prstGeom prst="rect">
              <a:avLst/>
            </a:prstGeom>
            <a:ln w="3175">
              <a:solidFill>
                <a:srgbClr val="E7E6E6"/>
              </a:solidFill>
            </a:ln>
          </p:spPr>
        </p:pic>
        <p:pic>
          <p:nvPicPr>
            <p:cNvPr id="65" name="Afbeelding 64"/>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521580" y="5568546"/>
              <a:ext cx="673648" cy="380758"/>
            </a:xfrm>
            <a:prstGeom prst="rect">
              <a:avLst/>
            </a:prstGeom>
            <a:ln w="3175">
              <a:solidFill>
                <a:srgbClr val="E7E6E6"/>
              </a:solidFill>
            </a:ln>
          </p:spPr>
        </p:pic>
      </p:grpSp>
      <p:sp>
        <p:nvSpPr>
          <p:cNvPr id="43"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42" name="Rechte verbindingslijn 4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50"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dirty="0">
              <a:solidFill>
                <a:prstClr val="black"/>
              </a:solidFill>
            </a:endParaRPr>
          </a:p>
        </p:txBody>
      </p:sp>
    </p:spTree>
    <p:extLst>
      <p:ext uri="{BB962C8B-B14F-4D97-AF65-F5344CB8AC3E}">
        <p14:creationId xmlns:p14="http://schemas.microsoft.com/office/powerpoint/2010/main" val="171570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structie dia: Video instructies ">
    <p:spTree>
      <p:nvGrpSpPr>
        <p:cNvPr id="1" name=""/>
        <p:cNvGrpSpPr/>
        <p:nvPr/>
      </p:nvGrpSpPr>
      <p:grpSpPr>
        <a:xfrm>
          <a:off x="0" y="0"/>
          <a:ext cx="0" cy="0"/>
          <a:chOff x="0" y="0"/>
          <a:chExt cx="0" cy="0"/>
        </a:xfrm>
      </p:grpSpPr>
      <p:sp>
        <p:nvSpPr>
          <p:cNvPr id="102" name="Rechthoek 10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noProof="0" dirty="0">
                <a:solidFill>
                  <a:srgbClr val="303E48">
                    <a:lumMod val="60000"/>
                    <a:lumOff val="40000"/>
                  </a:srgbClr>
                </a:solidFill>
              </a:rPr>
              <a:t>Video instructies - YouTube links</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5" name="Rechthoek 94"/>
            <p:cNvSpPr/>
            <p:nvPr userDrawn="1"/>
          </p:nvSpPr>
          <p:spPr>
            <a:xfrm>
              <a:off x="0" y="2582251"/>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6" name="Rechthoek 95"/>
            <p:cNvSpPr/>
            <p:nvPr userDrawn="1"/>
          </p:nvSpPr>
          <p:spPr>
            <a:xfrm>
              <a:off x="0" y="4795817"/>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dirty="0">
                <a:solidFill>
                  <a:srgbClr val="0096A5"/>
                </a:solidFill>
                <a:latin typeface="Oswald" panose="02000503000000000000" pitchFamily="2" charset="0"/>
              </a:rPr>
              <a:t>Video instructies – YouTube links</a:t>
            </a:r>
          </a:p>
        </p:txBody>
      </p:sp>
      <p:cxnSp>
        <p:nvCxnSpPr>
          <p:cNvPr id="49" name="Rechte verbindingslijn 48"/>
          <p:cNvCxnSpPr/>
          <p:nvPr userDrawn="1"/>
        </p:nvCxnSpPr>
        <p:spPr>
          <a:xfrm>
            <a:off x="3394123"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6094285"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flipH="1">
            <a:off x="672268" y="3879057"/>
            <a:ext cx="8122180" cy="0"/>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sp>
        <p:nvSpPr>
          <p:cNvPr id="70" name="H2">
            <a:hlinkClick r:id="" action="ppaction://noaction"/>
          </p:cNvPr>
          <p:cNvSpPr txBox="1"/>
          <p:nvPr userDrawn="1"/>
        </p:nvSpPr>
        <p:spPr>
          <a:xfrm>
            <a:off x="1031406"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noProof="0" dirty="0">
                <a:solidFill>
                  <a:srgbClr val="44546A"/>
                </a:solidFill>
                <a:latin typeface="Oswald" panose="02000503000000000000" pitchFamily="2" charset="0"/>
              </a:rPr>
              <a:t>Werken met Tekst Niveaus</a:t>
            </a:r>
          </a:p>
          <a:p>
            <a:pPr algn="ctr">
              <a:spcBef>
                <a:spcPts val="600"/>
              </a:spcBef>
              <a:spcAft>
                <a:spcPts val="600"/>
              </a:spcAft>
            </a:pPr>
            <a:r>
              <a:rPr lang="nl-NL" sz="10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hlinkClick r:id="rId2"/>
              </a:rPr>
              <a:t>https://youtu.be/hM16rifWsjU</a:t>
            </a:r>
            <a:r>
              <a:rPr lang="nl-NL" sz="10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72" name="H2">
            <a:hlinkClick r:id="" action="ppaction://noaction"/>
          </p:cNvPr>
          <p:cNvSpPr txBox="1"/>
          <p:nvPr userDrawn="1"/>
        </p:nvSpPr>
        <p:spPr>
          <a:xfrm>
            <a:off x="3781120"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Afbeeldingen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hlinkClick r:id="rId3"/>
              </a:rPr>
              <a:t>https://youtu.be/09yTK-OTEPA</a:t>
            </a: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73" name="H2">
            <a:hlinkClick r:id="" action="ppaction://noaction"/>
          </p:cNvPr>
          <p:cNvSpPr txBox="1"/>
          <p:nvPr userDrawn="1"/>
        </p:nvSpPr>
        <p:spPr>
          <a:xfrm>
            <a:off x="6481282"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Grafieken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hlinkClick r:id="rId4"/>
              </a:rPr>
              <a:t>https://youtu.be/fbByse1_RSY</a:t>
            </a: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p>
        </p:txBody>
      </p:sp>
      <p:grpSp>
        <p:nvGrpSpPr>
          <p:cNvPr id="79" name="Grafiek icoon"/>
          <p:cNvGrpSpPr/>
          <p:nvPr userDrawn="1"/>
        </p:nvGrpSpPr>
        <p:grpSpPr>
          <a:xfrm>
            <a:off x="7264959" y="2184002"/>
            <a:ext cx="358817" cy="389873"/>
            <a:chOff x="12468049" y="1754144"/>
            <a:chExt cx="339072" cy="369091"/>
          </a:xfrm>
        </p:grpSpPr>
        <p:sp>
          <p:nvSpPr>
            <p:cNvPr id="80" name="Rechthoek 79"/>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1" name="Rechthoek 80"/>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2" name="Rechthoek 81"/>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83" name="H2">
            <a:hlinkClick r:id="" action="ppaction://noaction"/>
          </p:cNvPr>
          <p:cNvSpPr txBox="1"/>
          <p:nvPr userDrawn="1"/>
        </p:nvSpPr>
        <p:spPr>
          <a:xfrm>
            <a:off x="1066304"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Tabellen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hlinkClick r:id="rId5"/>
              </a:rPr>
              <a:t>https://youtu.be/IIjbiKAotek</a:t>
            </a: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4" name="H2">
            <a:hlinkClick r:id="" action="ppaction://noaction"/>
          </p:cNvPr>
          <p:cNvSpPr txBox="1"/>
          <p:nvPr userDrawn="1"/>
        </p:nvSpPr>
        <p:spPr>
          <a:xfrm>
            <a:off x="3816019"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Video’s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hlinkClick r:id="rId6"/>
              </a:rPr>
              <a:t>https://youtu.be/H_4HH09zxC0</a:t>
            </a: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5" name="H2">
            <a:hlinkClick r:id="" action="ppaction://noaction"/>
          </p:cNvPr>
          <p:cNvSpPr txBox="1"/>
          <p:nvPr userDrawn="1"/>
        </p:nvSpPr>
        <p:spPr>
          <a:xfrm>
            <a:off x="6516180"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chemeClr val="accent2"/>
                </a:solidFill>
                <a:latin typeface="+mj-lt"/>
              </a:rPr>
              <a:t> </a:t>
            </a:r>
            <a:r>
              <a:rPr lang="nl-NL" sz="1200" noProof="0" dirty="0">
                <a:solidFill>
                  <a:schemeClr val="tx2"/>
                </a:solidFill>
                <a:latin typeface="+mj-lt"/>
              </a:rPr>
              <a:t/>
            </a:r>
            <a:br>
              <a:rPr lang="nl-NL" sz="1200" noProof="0" dirty="0">
                <a:solidFill>
                  <a:schemeClr val="tx2"/>
                </a:solidFill>
                <a:latin typeface="+mj-lt"/>
              </a:rPr>
            </a:br>
            <a:r>
              <a:rPr lang="nl-NL" sz="1200" kern="1200" noProof="0" dirty="0">
                <a:solidFill>
                  <a:srgbClr val="44546A"/>
                </a:solidFill>
                <a:latin typeface="Oswald" panose="02000503000000000000" pitchFamily="2" charset="0"/>
                <a:ea typeface="+mn-ea"/>
                <a:cs typeface="+mn-cs"/>
              </a:rPr>
              <a:t>Meer Tips &amp; Tricks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hlinkClick r:id="rId7"/>
              </a:rPr>
              <a:t>www.pptsolutions.nl</a:t>
            </a: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p>
        </p:txBody>
      </p:sp>
      <p:grpSp>
        <p:nvGrpSpPr>
          <p:cNvPr id="86" name="Tabel icoon"/>
          <p:cNvGrpSpPr/>
          <p:nvPr userDrawn="1"/>
        </p:nvGrpSpPr>
        <p:grpSpPr>
          <a:xfrm>
            <a:off x="1808088" y="4385924"/>
            <a:ext cx="447825" cy="403759"/>
            <a:chOff x="6072040" y="3376043"/>
            <a:chExt cx="1227920" cy="1109109"/>
          </a:xfrm>
        </p:grpSpPr>
        <p:sp>
          <p:nvSpPr>
            <p:cNvPr id="87" name="Rechthoek 86"/>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8" name="Rechthoek 87"/>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cxnSp>
          <p:nvCxnSpPr>
            <p:cNvPr id="89" name="Rechte verbindingslijn 88"/>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4" name="Rechthoek 93"/>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grpSp>
        <p:nvGrpSpPr>
          <p:cNvPr id="97" name="Video icoon"/>
          <p:cNvGrpSpPr/>
          <p:nvPr userDrawn="1"/>
        </p:nvGrpSpPr>
        <p:grpSpPr>
          <a:xfrm>
            <a:off x="4603376" y="4392447"/>
            <a:ext cx="401285" cy="403079"/>
            <a:chOff x="8066315" y="1676399"/>
            <a:chExt cx="1371600" cy="1380253"/>
          </a:xfrm>
        </p:grpSpPr>
        <p:sp>
          <p:nvSpPr>
            <p:cNvPr id="98" name="Rechthoek 9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99"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100"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101" name="Freeform 17"/>
          <p:cNvSpPr>
            <a:spLocks noEditPoints="1"/>
          </p:cNvSpPr>
          <p:nvPr userDrawn="1"/>
        </p:nvSpPr>
        <p:spPr bwMode="auto">
          <a:xfrm>
            <a:off x="7294860" y="4392446"/>
            <a:ext cx="409961" cy="409214"/>
          </a:xfrm>
          <a:custGeom>
            <a:avLst/>
            <a:gdLst>
              <a:gd name="T0" fmla="*/ 281 w 445"/>
              <a:gd name="T1" fmla="*/ 374 h 445"/>
              <a:gd name="T2" fmla="*/ 320 w 445"/>
              <a:gd name="T3" fmla="*/ 366 h 445"/>
              <a:gd name="T4" fmla="*/ 297 w 445"/>
              <a:gd name="T5" fmla="*/ 330 h 445"/>
              <a:gd name="T6" fmla="*/ 98 w 445"/>
              <a:gd name="T7" fmla="*/ 344 h 445"/>
              <a:gd name="T8" fmla="*/ 175 w 445"/>
              <a:gd name="T9" fmla="*/ 390 h 445"/>
              <a:gd name="T10" fmla="*/ 147 w 445"/>
              <a:gd name="T11" fmla="*/ 329 h 445"/>
              <a:gd name="T12" fmla="*/ 171 w 445"/>
              <a:gd name="T13" fmla="*/ 324 h 445"/>
              <a:gd name="T14" fmla="*/ 200 w 445"/>
              <a:gd name="T15" fmla="*/ 384 h 445"/>
              <a:gd name="T16" fmla="*/ 234 w 445"/>
              <a:gd name="T17" fmla="*/ 392 h 445"/>
              <a:gd name="T18" fmla="*/ 265 w 445"/>
              <a:gd name="T19" fmla="*/ 349 h 445"/>
              <a:gd name="T20" fmla="*/ 310 w 445"/>
              <a:gd name="T21" fmla="*/ 232 h 445"/>
              <a:gd name="T22" fmla="*/ 306 w 445"/>
              <a:gd name="T23" fmla="*/ 290 h 445"/>
              <a:gd name="T24" fmla="*/ 358 w 445"/>
              <a:gd name="T25" fmla="*/ 330 h 445"/>
              <a:gd name="T26" fmla="*/ 393 w 445"/>
              <a:gd name="T27" fmla="*/ 260 h 445"/>
              <a:gd name="T28" fmla="*/ 159 w 445"/>
              <a:gd name="T29" fmla="*/ 232 h 445"/>
              <a:gd name="T30" fmla="*/ 201 w 445"/>
              <a:gd name="T31" fmla="*/ 295 h 445"/>
              <a:gd name="T32" fmla="*/ 284 w 445"/>
              <a:gd name="T33" fmla="*/ 268 h 445"/>
              <a:gd name="T34" fmla="*/ 48 w 445"/>
              <a:gd name="T35" fmla="*/ 232 h 445"/>
              <a:gd name="T36" fmla="*/ 62 w 445"/>
              <a:gd name="T37" fmla="*/ 292 h 445"/>
              <a:gd name="T38" fmla="*/ 98 w 445"/>
              <a:gd name="T39" fmla="*/ 317 h 445"/>
              <a:gd name="T40" fmla="*/ 139 w 445"/>
              <a:gd name="T41" fmla="*/ 281 h 445"/>
              <a:gd name="T42" fmla="*/ 48 w 445"/>
              <a:gd name="T43" fmla="*/ 232 h 445"/>
              <a:gd name="T44" fmla="*/ 223 w 445"/>
              <a:gd name="T45" fmla="*/ 148 h 445"/>
              <a:gd name="T46" fmla="*/ 162 w 445"/>
              <a:gd name="T47" fmla="*/ 173 h 445"/>
              <a:gd name="T48" fmla="*/ 284 w 445"/>
              <a:gd name="T49" fmla="*/ 173 h 445"/>
              <a:gd name="T50" fmla="*/ 69 w 445"/>
              <a:gd name="T51" fmla="*/ 138 h 445"/>
              <a:gd name="T52" fmla="*/ 48 w 445"/>
              <a:gd name="T53" fmla="*/ 208 h 445"/>
              <a:gd name="T54" fmla="*/ 143 w 445"/>
              <a:gd name="T55" fmla="*/ 137 h 445"/>
              <a:gd name="T56" fmla="*/ 82 w 445"/>
              <a:gd name="T57" fmla="*/ 117 h 445"/>
              <a:gd name="T58" fmla="*/ 302 w 445"/>
              <a:gd name="T59" fmla="*/ 136 h 445"/>
              <a:gd name="T60" fmla="*/ 396 w 445"/>
              <a:gd name="T61" fmla="*/ 208 h 445"/>
              <a:gd name="T62" fmla="*/ 373 w 445"/>
              <a:gd name="T63" fmla="*/ 133 h 445"/>
              <a:gd name="T64" fmla="*/ 281 w 445"/>
              <a:gd name="T65" fmla="*/ 71 h 445"/>
              <a:gd name="T66" fmla="*/ 319 w 445"/>
              <a:gd name="T67" fmla="*/ 105 h 445"/>
              <a:gd name="T68" fmla="*/ 296 w 445"/>
              <a:gd name="T69" fmla="*/ 64 h 445"/>
              <a:gd name="T70" fmla="*/ 146 w 445"/>
              <a:gd name="T71" fmla="*/ 65 h 445"/>
              <a:gd name="T72" fmla="*/ 121 w 445"/>
              <a:gd name="T73" fmla="*/ 108 h 445"/>
              <a:gd name="T74" fmla="*/ 165 w 445"/>
              <a:gd name="T75" fmla="*/ 72 h 445"/>
              <a:gd name="T76" fmla="*/ 212 w 445"/>
              <a:gd name="T77" fmla="*/ 52 h 445"/>
              <a:gd name="T78" fmla="*/ 180 w 445"/>
              <a:gd name="T79" fmla="*/ 96 h 445"/>
              <a:gd name="T80" fmla="*/ 238 w 445"/>
              <a:gd name="T81" fmla="*/ 124 h 445"/>
              <a:gd name="T82" fmla="*/ 255 w 445"/>
              <a:gd name="T83" fmla="*/ 75 h 445"/>
              <a:gd name="T84" fmla="*/ 223 w 445"/>
              <a:gd name="T85" fmla="*/ 49 h 445"/>
              <a:gd name="T86" fmla="*/ 293 w 445"/>
              <a:gd name="T87" fmla="*/ 11 h 445"/>
              <a:gd name="T88" fmla="*/ 380 w 445"/>
              <a:gd name="T89" fmla="*/ 65 h 445"/>
              <a:gd name="T90" fmla="*/ 433 w 445"/>
              <a:gd name="T91" fmla="*/ 151 h 445"/>
              <a:gd name="T92" fmla="*/ 442 w 445"/>
              <a:gd name="T93" fmla="*/ 258 h 445"/>
              <a:gd name="T94" fmla="*/ 402 w 445"/>
              <a:gd name="T95" fmla="*/ 353 h 445"/>
              <a:gd name="T96" fmla="*/ 325 w 445"/>
              <a:gd name="T97" fmla="*/ 420 h 445"/>
              <a:gd name="T98" fmla="*/ 223 w 445"/>
              <a:gd name="T99" fmla="*/ 445 h 445"/>
              <a:gd name="T100" fmla="*/ 120 w 445"/>
              <a:gd name="T101" fmla="*/ 420 h 445"/>
              <a:gd name="T102" fmla="*/ 43 w 445"/>
              <a:gd name="T103" fmla="*/ 353 h 445"/>
              <a:gd name="T104" fmla="*/ 2 w 445"/>
              <a:gd name="T105" fmla="*/ 258 h 445"/>
              <a:gd name="T106" fmla="*/ 11 w 445"/>
              <a:gd name="T107" fmla="*/ 151 h 445"/>
              <a:gd name="T108" fmla="*/ 66 w 445"/>
              <a:gd name="T109" fmla="*/ 65 h 445"/>
              <a:gd name="T110" fmla="*/ 152 w 445"/>
              <a:gd name="T111" fmla="*/ 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445">
                <a:moveTo>
                  <a:pt x="297" y="330"/>
                </a:moveTo>
                <a:lnTo>
                  <a:pt x="289" y="353"/>
                </a:lnTo>
                <a:lnTo>
                  <a:pt x="281" y="374"/>
                </a:lnTo>
                <a:lnTo>
                  <a:pt x="270" y="390"/>
                </a:lnTo>
                <a:lnTo>
                  <a:pt x="296" y="380"/>
                </a:lnTo>
                <a:lnTo>
                  <a:pt x="320" y="366"/>
                </a:lnTo>
                <a:lnTo>
                  <a:pt x="342" y="350"/>
                </a:lnTo>
                <a:lnTo>
                  <a:pt x="319" y="339"/>
                </a:lnTo>
                <a:lnTo>
                  <a:pt x="297" y="330"/>
                </a:lnTo>
                <a:close/>
                <a:moveTo>
                  <a:pt x="147" y="329"/>
                </a:moveTo>
                <a:lnTo>
                  <a:pt x="120" y="337"/>
                </a:lnTo>
                <a:lnTo>
                  <a:pt x="98" y="344"/>
                </a:lnTo>
                <a:lnTo>
                  <a:pt x="121" y="364"/>
                </a:lnTo>
                <a:lnTo>
                  <a:pt x="146" y="379"/>
                </a:lnTo>
                <a:lnTo>
                  <a:pt x="175" y="390"/>
                </a:lnTo>
                <a:lnTo>
                  <a:pt x="165" y="373"/>
                </a:lnTo>
                <a:lnTo>
                  <a:pt x="155" y="352"/>
                </a:lnTo>
                <a:lnTo>
                  <a:pt x="147" y="329"/>
                </a:lnTo>
                <a:close/>
                <a:moveTo>
                  <a:pt x="238" y="320"/>
                </a:moveTo>
                <a:lnTo>
                  <a:pt x="203" y="320"/>
                </a:lnTo>
                <a:lnTo>
                  <a:pt x="171" y="324"/>
                </a:lnTo>
                <a:lnTo>
                  <a:pt x="180" y="349"/>
                </a:lnTo>
                <a:lnTo>
                  <a:pt x="190" y="368"/>
                </a:lnTo>
                <a:lnTo>
                  <a:pt x="200" y="384"/>
                </a:lnTo>
                <a:lnTo>
                  <a:pt x="212" y="392"/>
                </a:lnTo>
                <a:lnTo>
                  <a:pt x="223" y="396"/>
                </a:lnTo>
                <a:lnTo>
                  <a:pt x="234" y="392"/>
                </a:lnTo>
                <a:lnTo>
                  <a:pt x="245" y="384"/>
                </a:lnTo>
                <a:lnTo>
                  <a:pt x="255" y="368"/>
                </a:lnTo>
                <a:lnTo>
                  <a:pt x="265" y="349"/>
                </a:lnTo>
                <a:lnTo>
                  <a:pt x="273" y="325"/>
                </a:lnTo>
                <a:lnTo>
                  <a:pt x="238" y="320"/>
                </a:lnTo>
                <a:close/>
                <a:moveTo>
                  <a:pt x="310" y="232"/>
                </a:moveTo>
                <a:lnTo>
                  <a:pt x="309" y="254"/>
                </a:lnTo>
                <a:lnTo>
                  <a:pt x="308" y="272"/>
                </a:lnTo>
                <a:lnTo>
                  <a:pt x="306" y="290"/>
                </a:lnTo>
                <a:lnTo>
                  <a:pt x="302" y="306"/>
                </a:lnTo>
                <a:lnTo>
                  <a:pt x="331" y="316"/>
                </a:lnTo>
                <a:lnTo>
                  <a:pt x="358" y="330"/>
                </a:lnTo>
                <a:lnTo>
                  <a:pt x="373" y="308"/>
                </a:lnTo>
                <a:lnTo>
                  <a:pt x="385" y="285"/>
                </a:lnTo>
                <a:lnTo>
                  <a:pt x="393" y="260"/>
                </a:lnTo>
                <a:lnTo>
                  <a:pt x="396" y="232"/>
                </a:lnTo>
                <a:lnTo>
                  <a:pt x="310" y="232"/>
                </a:lnTo>
                <a:close/>
                <a:moveTo>
                  <a:pt x="159" y="232"/>
                </a:moveTo>
                <a:lnTo>
                  <a:pt x="162" y="267"/>
                </a:lnTo>
                <a:lnTo>
                  <a:pt x="166" y="299"/>
                </a:lnTo>
                <a:lnTo>
                  <a:pt x="201" y="295"/>
                </a:lnTo>
                <a:lnTo>
                  <a:pt x="239" y="295"/>
                </a:lnTo>
                <a:lnTo>
                  <a:pt x="278" y="301"/>
                </a:lnTo>
                <a:lnTo>
                  <a:pt x="284" y="268"/>
                </a:lnTo>
                <a:lnTo>
                  <a:pt x="286" y="232"/>
                </a:lnTo>
                <a:lnTo>
                  <a:pt x="159" y="232"/>
                </a:lnTo>
                <a:close/>
                <a:moveTo>
                  <a:pt x="48" y="232"/>
                </a:moveTo>
                <a:lnTo>
                  <a:pt x="50" y="255"/>
                </a:lnTo>
                <a:lnTo>
                  <a:pt x="56" y="275"/>
                </a:lnTo>
                <a:lnTo>
                  <a:pt x="62" y="292"/>
                </a:lnTo>
                <a:lnTo>
                  <a:pt x="71" y="308"/>
                </a:lnTo>
                <a:lnTo>
                  <a:pt x="82" y="324"/>
                </a:lnTo>
                <a:lnTo>
                  <a:pt x="98" y="317"/>
                </a:lnTo>
                <a:lnTo>
                  <a:pt x="119" y="311"/>
                </a:lnTo>
                <a:lnTo>
                  <a:pt x="142" y="304"/>
                </a:lnTo>
                <a:lnTo>
                  <a:pt x="139" y="281"/>
                </a:lnTo>
                <a:lnTo>
                  <a:pt x="137" y="257"/>
                </a:lnTo>
                <a:lnTo>
                  <a:pt x="135" y="232"/>
                </a:lnTo>
                <a:lnTo>
                  <a:pt x="48" y="232"/>
                </a:lnTo>
                <a:close/>
                <a:moveTo>
                  <a:pt x="278" y="141"/>
                </a:moveTo>
                <a:lnTo>
                  <a:pt x="250" y="146"/>
                </a:lnTo>
                <a:lnTo>
                  <a:pt x="223" y="148"/>
                </a:lnTo>
                <a:lnTo>
                  <a:pt x="193" y="146"/>
                </a:lnTo>
                <a:lnTo>
                  <a:pt x="166" y="143"/>
                </a:lnTo>
                <a:lnTo>
                  <a:pt x="162" y="173"/>
                </a:lnTo>
                <a:lnTo>
                  <a:pt x="159" y="208"/>
                </a:lnTo>
                <a:lnTo>
                  <a:pt x="286" y="208"/>
                </a:lnTo>
                <a:lnTo>
                  <a:pt x="284" y="173"/>
                </a:lnTo>
                <a:lnTo>
                  <a:pt x="278" y="141"/>
                </a:lnTo>
                <a:close/>
                <a:moveTo>
                  <a:pt x="82" y="117"/>
                </a:moveTo>
                <a:lnTo>
                  <a:pt x="69" y="138"/>
                </a:lnTo>
                <a:lnTo>
                  <a:pt x="59" y="160"/>
                </a:lnTo>
                <a:lnTo>
                  <a:pt x="51" y="184"/>
                </a:lnTo>
                <a:lnTo>
                  <a:pt x="48" y="208"/>
                </a:lnTo>
                <a:lnTo>
                  <a:pt x="135" y="208"/>
                </a:lnTo>
                <a:lnTo>
                  <a:pt x="138" y="172"/>
                </a:lnTo>
                <a:lnTo>
                  <a:pt x="143" y="137"/>
                </a:lnTo>
                <a:lnTo>
                  <a:pt x="119" y="131"/>
                </a:lnTo>
                <a:lnTo>
                  <a:pt x="99" y="124"/>
                </a:lnTo>
                <a:lnTo>
                  <a:pt x="82" y="117"/>
                </a:lnTo>
                <a:close/>
                <a:moveTo>
                  <a:pt x="358" y="111"/>
                </a:moveTo>
                <a:lnTo>
                  <a:pt x="331" y="125"/>
                </a:lnTo>
                <a:lnTo>
                  <a:pt x="302" y="136"/>
                </a:lnTo>
                <a:lnTo>
                  <a:pt x="308" y="171"/>
                </a:lnTo>
                <a:lnTo>
                  <a:pt x="310" y="208"/>
                </a:lnTo>
                <a:lnTo>
                  <a:pt x="396" y="208"/>
                </a:lnTo>
                <a:lnTo>
                  <a:pt x="393" y="183"/>
                </a:lnTo>
                <a:lnTo>
                  <a:pt x="385" y="158"/>
                </a:lnTo>
                <a:lnTo>
                  <a:pt x="373" y="133"/>
                </a:lnTo>
                <a:lnTo>
                  <a:pt x="358" y="111"/>
                </a:lnTo>
                <a:close/>
                <a:moveTo>
                  <a:pt x="270" y="54"/>
                </a:moveTo>
                <a:lnTo>
                  <a:pt x="281" y="71"/>
                </a:lnTo>
                <a:lnTo>
                  <a:pt x="289" y="90"/>
                </a:lnTo>
                <a:lnTo>
                  <a:pt x="297" y="113"/>
                </a:lnTo>
                <a:lnTo>
                  <a:pt x="319" y="105"/>
                </a:lnTo>
                <a:lnTo>
                  <a:pt x="342" y="95"/>
                </a:lnTo>
                <a:lnTo>
                  <a:pt x="320" y="77"/>
                </a:lnTo>
                <a:lnTo>
                  <a:pt x="296" y="64"/>
                </a:lnTo>
                <a:lnTo>
                  <a:pt x="270" y="54"/>
                </a:lnTo>
                <a:close/>
                <a:moveTo>
                  <a:pt x="175" y="54"/>
                </a:moveTo>
                <a:lnTo>
                  <a:pt x="146" y="65"/>
                </a:lnTo>
                <a:lnTo>
                  <a:pt x="121" y="80"/>
                </a:lnTo>
                <a:lnTo>
                  <a:pt x="98" y="99"/>
                </a:lnTo>
                <a:lnTo>
                  <a:pt x="121" y="108"/>
                </a:lnTo>
                <a:lnTo>
                  <a:pt x="149" y="115"/>
                </a:lnTo>
                <a:lnTo>
                  <a:pt x="155" y="91"/>
                </a:lnTo>
                <a:lnTo>
                  <a:pt x="165" y="72"/>
                </a:lnTo>
                <a:lnTo>
                  <a:pt x="175" y="54"/>
                </a:lnTo>
                <a:close/>
                <a:moveTo>
                  <a:pt x="223" y="49"/>
                </a:moveTo>
                <a:lnTo>
                  <a:pt x="212" y="52"/>
                </a:lnTo>
                <a:lnTo>
                  <a:pt x="200" y="61"/>
                </a:lnTo>
                <a:lnTo>
                  <a:pt x="190" y="75"/>
                </a:lnTo>
                <a:lnTo>
                  <a:pt x="180" y="96"/>
                </a:lnTo>
                <a:lnTo>
                  <a:pt x="171" y="120"/>
                </a:lnTo>
                <a:lnTo>
                  <a:pt x="203" y="124"/>
                </a:lnTo>
                <a:lnTo>
                  <a:pt x="238" y="124"/>
                </a:lnTo>
                <a:lnTo>
                  <a:pt x="273" y="120"/>
                </a:lnTo>
                <a:lnTo>
                  <a:pt x="265" y="95"/>
                </a:lnTo>
                <a:lnTo>
                  <a:pt x="255" y="75"/>
                </a:lnTo>
                <a:lnTo>
                  <a:pt x="245" y="61"/>
                </a:lnTo>
                <a:lnTo>
                  <a:pt x="234" y="52"/>
                </a:lnTo>
                <a:lnTo>
                  <a:pt x="223" y="49"/>
                </a:lnTo>
                <a:close/>
                <a:moveTo>
                  <a:pt x="223" y="0"/>
                </a:moveTo>
                <a:lnTo>
                  <a:pt x="259" y="3"/>
                </a:lnTo>
                <a:lnTo>
                  <a:pt x="293" y="11"/>
                </a:lnTo>
                <a:lnTo>
                  <a:pt x="325" y="25"/>
                </a:lnTo>
                <a:lnTo>
                  <a:pt x="354" y="42"/>
                </a:lnTo>
                <a:lnTo>
                  <a:pt x="380" y="65"/>
                </a:lnTo>
                <a:lnTo>
                  <a:pt x="402" y="90"/>
                </a:lnTo>
                <a:lnTo>
                  <a:pt x="420" y="120"/>
                </a:lnTo>
                <a:lnTo>
                  <a:pt x="433" y="151"/>
                </a:lnTo>
                <a:lnTo>
                  <a:pt x="442" y="186"/>
                </a:lnTo>
                <a:lnTo>
                  <a:pt x="445" y="222"/>
                </a:lnTo>
                <a:lnTo>
                  <a:pt x="442" y="258"/>
                </a:lnTo>
                <a:lnTo>
                  <a:pt x="433" y="292"/>
                </a:lnTo>
                <a:lnTo>
                  <a:pt x="420" y="325"/>
                </a:lnTo>
                <a:lnTo>
                  <a:pt x="402" y="353"/>
                </a:lnTo>
                <a:lnTo>
                  <a:pt x="380" y="379"/>
                </a:lnTo>
                <a:lnTo>
                  <a:pt x="354" y="402"/>
                </a:lnTo>
                <a:lnTo>
                  <a:pt x="325" y="420"/>
                </a:lnTo>
                <a:lnTo>
                  <a:pt x="293" y="434"/>
                </a:lnTo>
                <a:lnTo>
                  <a:pt x="259" y="441"/>
                </a:lnTo>
                <a:lnTo>
                  <a:pt x="223" y="445"/>
                </a:lnTo>
                <a:lnTo>
                  <a:pt x="187" y="441"/>
                </a:lnTo>
                <a:lnTo>
                  <a:pt x="152" y="434"/>
                </a:lnTo>
                <a:lnTo>
                  <a:pt x="120" y="420"/>
                </a:lnTo>
                <a:lnTo>
                  <a:pt x="91" y="402"/>
                </a:lnTo>
                <a:lnTo>
                  <a:pt x="66" y="379"/>
                </a:lnTo>
                <a:lnTo>
                  <a:pt x="43" y="353"/>
                </a:lnTo>
                <a:lnTo>
                  <a:pt x="25" y="325"/>
                </a:lnTo>
                <a:lnTo>
                  <a:pt x="11" y="292"/>
                </a:lnTo>
                <a:lnTo>
                  <a:pt x="2" y="258"/>
                </a:lnTo>
                <a:lnTo>
                  <a:pt x="0" y="222"/>
                </a:lnTo>
                <a:lnTo>
                  <a:pt x="2" y="186"/>
                </a:lnTo>
                <a:lnTo>
                  <a:pt x="11" y="151"/>
                </a:lnTo>
                <a:lnTo>
                  <a:pt x="25" y="120"/>
                </a:lnTo>
                <a:lnTo>
                  <a:pt x="43" y="90"/>
                </a:lnTo>
                <a:lnTo>
                  <a:pt x="66" y="65"/>
                </a:lnTo>
                <a:lnTo>
                  <a:pt x="91" y="42"/>
                </a:lnTo>
                <a:lnTo>
                  <a:pt x="120" y="25"/>
                </a:lnTo>
                <a:lnTo>
                  <a:pt x="152" y="11"/>
                </a:lnTo>
                <a:lnTo>
                  <a:pt x="187" y="3"/>
                </a:lnTo>
                <a:lnTo>
                  <a:pt x="223" y="0"/>
                </a:ln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p>
        </p:txBody>
      </p:sp>
      <p:grpSp>
        <p:nvGrpSpPr>
          <p:cNvPr id="120" name="Knop uitleg"/>
          <p:cNvGrpSpPr/>
          <p:nvPr userDrawn="1"/>
        </p:nvGrpSpPr>
        <p:grpSpPr>
          <a:xfrm>
            <a:off x="9508901" y="2860359"/>
            <a:ext cx="1947767" cy="2037397"/>
            <a:chOff x="9275416" y="2755352"/>
            <a:chExt cx="1944216" cy="2037397"/>
          </a:xfrm>
        </p:grpSpPr>
        <p:sp>
          <p:nvSpPr>
            <p:cNvPr id="43" name="Rechthoek: afgeronde hoeken 42"/>
            <p:cNvSpPr/>
            <p:nvPr userDrawn="1"/>
          </p:nvSpPr>
          <p:spPr>
            <a:xfrm>
              <a:off x="9275416" y="2755352"/>
              <a:ext cx="1944216" cy="2037397"/>
            </a:xfrm>
            <a:prstGeom prst="roundRect">
              <a:avLst>
                <a:gd name="adj" fmla="val 3052"/>
              </a:avLst>
            </a:prstGeom>
            <a:solidFill>
              <a:srgbClr val="FF7800"/>
            </a:solidFill>
            <a:ln>
              <a:noFill/>
            </a:ln>
            <a:effectLst>
              <a:outerShdw dist="50800" dir="2700000" algn="tl" rotWithShape="0">
                <a:srgbClr val="76717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2" name="Groep 41"/>
            <p:cNvGrpSpPr/>
            <p:nvPr userDrawn="1"/>
          </p:nvGrpSpPr>
          <p:grpSpPr>
            <a:xfrm>
              <a:off x="9434682" y="3006335"/>
              <a:ext cx="1625685" cy="1701927"/>
              <a:chOff x="9434682" y="3006335"/>
              <a:chExt cx="1625685" cy="1701927"/>
            </a:xfrm>
          </p:grpSpPr>
          <p:sp>
            <p:nvSpPr>
              <p:cNvPr id="36" name="Ovaal 35"/>
              <p:cNvSpPr/>
              <p:nvPr userDrawn="1"/>
            </p:nvSpPr>
            <p:spPr>
              <a:xfrm>
                <a:off x="9815476" y="3006335"/>
                <a:ext cx="864096" cy="8640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6" name="H2">
                <a:hlinkClick r:id="" action="ppaction://noaction"/>
              </p:cNvPr>
              <p:cNvSpPr txBox="1"/>
              <p:nvPr userDrawn="1"/>
            </p:nvSpPr>
            <p:spPr>
              <a:xfrm>
                <a:off x="9434682" y="3998106"/>
                <a:ext cx="1625685" cy="710156"/>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Oswald" panose="02000503000000000000" pitchFamily="2" charset="0"/>
                    <a:ea typeface="+mn-ea"/>
                    <a:cs typeface="+mn-cs"/>
                  </a:rPr>
                  <a:t>Open deze dia in de diavoorstelling en klik</a:t>
                </a:r>
                <a:br>
                  <a:rPr lang="nl-NL" sz="1200" kern="1200" noProof="0" dirty="0">
                    <a:solidFill>
                      <a:srgbClr val="FFFFFF"/>
                    </a:solidFill>
                    <a:latin typeface="Oswald" panose="02000503000000000000" pitchFamily="2" charset="0"/>
                    <a:ea typeface="+mn-ea"/>
                    <a:cs typeface="+mn-cs"/>
                  </a:rPr>
                </a:br>
                <a:r>
                  <a:rPr lang="nl-NL" sz="1200" kern="1200" noProof="0" dirty="0">
                    <a:solidFill>
                      <a:srgbClr val="FFFFFF"/>
                    </a:solidFill>
                    <a:latin typeface="Oswald" panose="02000503000000000000" pitchFamily="2" charset="0"/>
                    <a:ea typeface="+mn-ea"/>
                    <a:cs typeface="+mn-cs"/>
                  </a:rPr>
                  <a:t>op de youtube-link</a:t>
                </a:r>
                <a:endParaRPr lang="nl-NL" sz="1000" kern="1200" noProof="0" dirty="0">
                  <a:solidFill>
                    <a:srgbClr val="FFFFFF"/>
                  </a:solidFill>
                  <a:latin typeface="Oswald" panose="02000503000000000000" pitchFamily="2" charset="0"/>
                  <a:ea typeface="+mn-ea"/>
                  <a:cs typeface="+mn-cs"/>
                </a:endParaRPr>
              </a:p>
            </p:txBody>
          </p:sp>
          <p:grpSp>
            <p:nvGrpSpPr>
              <p:cNvPr id="117" name="Groep 116"/>
              <p:cNvGrpSpPr>
                <a:grpSpLocks noChangeAspect="1"/>
              </p:cNvGrpSpPr>
              <p:nvPr userDrawn="1"/>
            </p:nvGrpSpPr>
            <p:grpSpPr>
              <a:xfrm>
                <a:off x="10139574" y="3193941"/>
                <a:ext cx="215900" cy="464820"/>
                <a:chOff x="9836152" y="1052862"/>
                <a:chExt cx="269875" cy="581025"/>
              </a:xfrm>
              <a:solidFill>
                <a:schemeClr val="bg1"/>
              </a:solidFill>
            </p:grpSpPr>
            <p:sp>
              <p:nvSpPr>
                <p:cNvPr id="118" name="Freeform 300"/>
                <p:cNvSpPr>
                  <a:spLocks/>
                </p:cNvSpPr>
                <p:nvPr/>
              </p:nvSpPr>
              <p:spPr bwMode="auto">
                <a:xfrm>
                  <a:off x="9836152" y="1219549"/>
                  <a:ext cx="269875" cy="414338"/>
                </a:xfrm>
                <a:custGeom>
                  <a:avLst/>
                  <a:gdLst>
                    <a:gd name="T0" fmla="*/ 54 w 170"/>
                    <a:gd name="T1" fmla="*/ 0 h 261"/>
                    <a:gd name="T2" fmla="*/ 77 w 170"/>
                    <a:gd name="T3" fmla="*/ 0 h 261"/>
                    <a:gd name="T4" fmla="*/ 77 w 170"/>
                    <a:gd name="T5" fmla="*/ 67 h 261"/>
                    <a:gd name="T6" fmla="*/ 77 w 170"/>
                    <a:gd name="T7" fmla="*/ 73 h 261"/>
                    <a:gd name="T8" fmla="*/ 79 w 170"/>
                    <a:gd name="T9" fmla="*/ 75 h 261"/>
                    <a:gd name="T10" fmla="*/ 85 w 170"/>
                    <a:gd name="T11" fmla="*/ 75 h 261"/>
                    <a:gd name="T12" fmla="*/ 87 w 170"/>
                    <a:gd name="T13" fmla="*/ 75 h 261"/>
                    <a:gd name="T14" fmla="*/ 92 w 170"/>
                    <a:gd name="T15" fmla="*/ 73 h 261"/>
                    <a:gd name="T16" fmla="*/ 92 w 170"/>
                    <a:gd name="T17" fmla="*/ 67 h 261"/>
                    <a:gd name="T18" fmla="*/ 92 w 170"/>
                    <a:gd name="T19" fmla="*/ 0 h 261"/>
                    <a:gd name="T20" fmla="*/ 116 w 170"/>
                    <a:gd name="T21" fmla="*/ 0 h 261"/>
                    <a:gd name="T22" fmla="*/ 136 w 170"/>
                    <a:gd name="T23" fmla="*/ 8 h 261"/>
                    <a:gd name="T24" fmla="*/ 154 w 170"/>
                    <a:gd name="T25" fmla="*/ 21 h 261"/>
                    <a:gd name="T26" fmla="*/ 165 w 170"/>
                    <a:gd name="T27" fmla="*/ 42 h 261"/>
                    <a:gd name="T28" fmla="*/ 170 w 170"/>
                    <a:gd name="T29" fmla="*/ 65 h 261"/>
                    <a:gd name="T30" fmla="*/ 170 w 170"/>
                    <a:gd name="T31" fmla="*/ 160 h 261"/>
                    <a:gd name="T32" fmla="*/ 167 w 170"/>
                    <a:gd name="T33" fmla="*/ 181 h 261"/>
                    <a:gd name="T34" fmla="*/ 159 w 170"/>
                    <a:gd name="T35" fmla="*/ 204 h 261"/>
                    <a:gd name="T36" fmla="*/ 149 w 170"/>
                    <a:gd name="T37" fmla="*/ 225 h 261"/>
                    <a:gd name="T38" fmla="*/ 134 w 170"/>
                    <a:gd name="T39" fmla="*/ 245 h 261"/>
                    <a:gd name="T40" fmla="*/ 110 w 170"/>
                    <a:gd name="T41" fmla="*/ 258 h 261"/>
                    <a:gd name="T42" fmla="*/ 85 w 170"/>
                    <a:gd name="T43" fmla="*/ 261 h 261"/>
                    <a:gd name="T44" fmla="*/ 59 w 170"/>
                    <a:gd name="T45" fmla="*/ 258 h 261"/>
                    <a:gd name="T46" fmla="*/ 36 w 170"/>
                    <a:gd name="T47" fmla="*/ 245 h 261"/>
                    <a:gd name="T48" fmla="*/ 20 w 170"/>
                    <a:gd name="T49" fmla="*/ 225 h 261"/>
                    <a:gd name="T50" fmla="*/ 7 w 170"/>
                    <a:gd name="T51" fmla="*/ 204 h 261"/>
                    <a:gd name="T52" fmla="*/ 2 w 170"/>
                    <a:gd name="T53" fmla="*/ 181 h 261"/>
                    <a:gd name="T54" fmla="*/ 0 w 170"/>
                    <a:gd name="T55" fmla="*/ 160 h 261"/>
                    <a:gd name="T56" fmla="*/ 0 w 170"/>
                    <a:gd name="T57" fmla="*/ 65 h 261"/>
                    <a:gd name="T58" fmla="*/ 5 w 170"/>
                    <a:gd name="T59" fmla="*/ 42 h 261"/>
                    <a:gd name="T60" fmla="*/ 15 w 170"/>
                    <a:gd name="T61" fmla="*/ 21 h 261"/>
                    <a:gd name="T62" fmla="*/ 33 w 170"/>
                    <a:gd name="T63" fmla="*/ 8 h 261"/>
                    <a:gd name="T64" fmla="*/ 54 w 170"/>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61">
                      <a:moveTo>
                        <a:pt x="54" y="0"/>
                      </a:moveTo>
                      <a:lnTo>
                        <a:pt x="77" y="0"/>
                      </a:lnTo>
                      <a:lnTo>
                        <a:pt x="77" y="67"/>
                      </a:lnTo>
                      <a:lnTo>
                        <a:pt x="77" y="73"/>
                      </a:lnTo>
                      <a:lnTo>
                        <a:pt x="79" y="75"/>
                      </a:lnTo>
                      <a:lnTo>
                        <a:pt x="85" y="75"/>
                      </a:lnTo>
                      <a:lnTo>
                        <a:pt x="87" y="75"/>
                      </a:lnTo>
                      <a:lnTo>
                        <a:pt x="92" y="73"/>
                      </a:lnTo>
                      <a:lnTo>
                        <a:pt x="92" y="67"/>
                      </a:lnTo>
                      <a:lnTo>
                        <a:pt x="92" y="0"/>
                      </a:lnTo>
                      <a:lnTo>
                        <a:pt x="116" y="0"/>
                      </a:lnTo>
                      <a:lnTo>
                        <a:pt x="136" y="8"/>
                      </a:lnTo>
                      <a:lnTo>
                        <a:pt x="154" y="21"/>
                      </a:lnTo>
                      <a:lnTo>
                        <a:pt x="165" y="42"/>
                      </a:lnTo>
                      <a:lnTo>
                        <a:pt x="170" y="65"/>
                      </a:lnTo>
                      <a:lnTo>
                        <a:pt x="170" y="160"/>
                      </a:lnTo>
                      <a:lnTo>
                        <a:pt x="167" y="181"/>
                      </a:lnTo>
                      <a:lnTo>
                        <a:pt x="159" y="204"/>
                      </a:lnTo>
                      <a:lnTo>
                        <a:pt x="149" y="225"/>
                      </a:lnTo>
                      <a:lnTo>
                        <a:pt x="134" y="245"/>
                      </a:lnTo>
                      <a:lnTo>
                        <a:pt x="110" y="258"/>
                      </a:lnTo>
                      <a:lnTo>
                        <a:pt x="85" y="261"/>
                      </a:lnTo>
                      <a:lnTo>
                        <a:pt x="59" y="258"/>
                      </a:lnTo>
                      <a:lnTo>
                        <a:pt x="36" y="245"/>
                      </a:lnTo>
                      <a:lnTo>
                        <a:pt x="20" y="225"/>
                      </a:lnTo>
                      <a:lnTo>
                        <a:pt x="7" y="204"/>
                      </a:lnTo>
                      <a:lnTo>
                        <a:pt x="2" y="181"/>
                      </a:lnTo>
                      <a:lnTo>
                        <a:pt x="0" y="160"/>
                      </a:lnTo>
                      <a:lnTo>
                        <a:pt x="0" y="65"/>
                      </a:lnTo>
                      <a:lnTo>
                        <a:pt x="5" y="42"/>
                      </a:lnTo>
                      <a:lnTo>
                        <a:pt x="15" y="21"/>
                      </a:lnTo>
                      <a:lnTo>
                        <a:pt x="33" y="8"/>
                      </a:lnTo>
                      <a:lnTo>
                        <a:pt x="54"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sp>
              <p:nvSpPr>
                <p:cNvPr id="119" name="Freeform 301"/>
                <p:cNvSpPr>
                  <a:spLocks/>
                </p:cNvSpPr>
                <p:nvPr/>
              </p:nvSpPr>
              <p:spPr bwMode="auto">
                <a:xfrm>
                  <a:off x="9864727" y="1052862"/>
                  <a:ext cx="122238" cy="163513"/>
                </a:xfrm>
                <a:custGeom>
                  <a:avLst/>
                  <a:gdLst>
                    <a:gd name="T0" fmla="*/ 15 w 77"/>
                    <a:gd name="T1" fmla="*/ 0 h 103"/>
                    <a:gd name="T2" fmla="*/ 18 w 77"/>
                    <a:gd name="T3" fmla="*/ 0 h 103"/>
                    <a:gd name="T4" fmla="*/ 23 w 77"/>
                    <a:gd name="T5" fmla="*/ 5 h 103"/>
                    <a:gd name="T6" fmla="*/ 23 w 77"/>
                    <a:gd name="T7" fmla="*/ 10 h 103"/>
                    <a:gd name="T8" fmla="*/ 23 w 77"/>
                    <a:gd name="T9" fmla="*/ 13 h 103"/>
                    <a:gd name="T10" fmla="*/ 23 w 77"/>
                    <a:gd name="T11" fmla="*/ 13 h 103"/>
                    <a:gd name="T12" fmla="*/ 23 w 77"/>
                    <a:gd name="T13" fmla="*/ 15 h 103"/>
                    <a:gd name="T14" fmla="*/ 23 w 77"/>
                    <a:gd name="T15" fmla="*/ 15 h 103"/>
                    <a:gd name="T16" fmla="*/ 20 w 77"/>
                    <a:gd name="T17" fmla="*/ 18 h 103"/>
                    <a:gd name="T18" fmla="*/ 20 w 77"/>
                    <a:gd name="T19" fmla="*/ 23 h 103"/>
                    <a:gd name="T20" fmla="*/ 18 w 77"/>
                    <a:gd name="T21" fmla="*/ 28 h 103"/>
                    <a:gd name="T22" fmla="*/ 20 w 77"/>
                    <a:gd name="T23" fmla="*/ 36 h 103"/>
                    <a:gd name="T24" fmla="*/ 23 w 77"/>
                    <a:gd name="T25" fmla="*/ 44 h 103"/>
                    <a:gd name="T26" fmla="*/ 28 w 77"/>
                    <a:gd name="T27" fmla="*/ 49 h 103"/>
                    <a:gd name="T28" fmla="*/ 33 w 77"/>
                    <a:gd name="T29" fmla="*/ 51 h 103"/>
                    <a:gd name="T30" fmla="*/ 43 w 77"/>
                    <a:gd name="T31" fmla="*/ 56 h 103"/>
                    <a:gd name="T32" fmla="*/ 54 w 77"/>
                    <a:gd name="T33" fmla="*/ 62 h 103"/>
                    <a:gd name="T34" fmla="*/ 61 w 77"/>
                    <a:gd name="T35" fmla="*/ 69 h 103"/>
                    <a:gd name="T36" fmla="*/ 67 w 77"/>
                    <a:gd name="T37" fmla="*/ 74 h 103"/>
                    <a:gd name="T38" fmla="*/ 72 w 77"/>
                    <a:gd name="T39" fmla="*/ 82 h 103"/>
                    <a:gd name="T40" fmla="*/ 74 w 77"/>
                    <a:gd name="T41" fmla="*/ 93 h 103"/>
                    <a:gd name="T42" fmla="*/ 77 w 77"/>
                    <a:gd name="T43" fmla="*/ 103 h 103"/>
                    <a:gd name="T44" fmla="*/ 56 w 77"/>
                    <a:gd name="T45" fmla="*/ 103 h 103"/>
                    <a:gd name="T46" fmla="*/ 54 w 77"/>
                    <a:gd name="T47" fmla="*/ 98 h 103"/>
                    <a:gd name="T48" fmla="*/ 51 w 77"/>
                    <a:gd name="T49" fmla="*/ 87 h 103"/>
                    <a:gd name="T50" fmla="*/ 46 w 77"/>
                    <a:gd name="T51" fmla="*/ 82 h 103"/>
                    <a:gd name="T52" fmla="*/ 43 w 77"/>
                    <a:gd name="T53" fmla="*/ 77 h 103"/>
                    <a:gd name="T54" fmla="*/ 36 w 77"/>
                    <a:gd name="T55" fmla="*/ 74 h 103"/>
                    <a:gd name="T56" fmla="*/ 23 w 77"/>
                    <a:gd name="T57" fmla="*/ 69 h 103"/>
                    <a:gd name="T58" fmla="*/ 15 w 77"/>
                    <a:gd name="T59" fmla="*/ 62 h 103"/>
                    <a:gd name="T60" fmla="*/ 7 w 77"/>
                    <a:gd name="T61" fmla="*/ 54 h 103"/>
                    <a:gd name="T62" fmla="*/ 2 w 77"/>
                    <a:gd name="T63" fmla="*/ 46 h 103"/>
                    <a:gd name="T64" fmla="*/ 0 w 77"/>
                    <a:gd name="T65" fmla="*/ 38 h 103"/>
                    <a:gd name="T66" fmla="*/ 0 w 77"/>
                    <a:gd name="T67" fmla="*/ 28 h 103"/>
                    <a:gd name="T68" fmla="*/ 0 w 77"/>
                    <a:gd name="T69" fmla="*/ 20 h 103"/>
                    <a:gd name="T70" fmla="*/ 2 w 77"/>
                    <a:gd name="T71" fmla="*/ 13 h 103"/>
                    <a:gd name="T72" fmla="*/ 5 w 77"/>
                    <a:gd name="T73" fmla="*/ 7 h 103"/>
                    <a:gd name="T74" fmla="*/ 5 w 77"/>
                    <a:gd name="T75" fmla="*/ 5 h 103"/>
                    <a:gd name="T76" fmla="*/ 5 w 77"/>
                    <a:gd name="T77" fmla="*/ 5 h 103"/>
                    <a:gd name="T78" fmla="*/ 10 w 77"/>
                    <a:gd name="T79" fmla="*/ 0 h 103"/>
                    <a:gd name="T80" fmla="*/ 15 w 77"/>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03">
                      <a:moveTo>
                        <a:pt x="15" y="0"/>
                      </a:moveTo>
                      <a:lnTo>
                        <a:pt x="18" y="0"/>
                      </a:lnTo>
                      <a:lnTo>
                        <a:pt x="23" y="5"/>
                      </a:lnTo>
                      <a:lnTo>
                        <a:pt x="23" y="10"/>
                      </a:lnTo>
                      <a:lnTo>
                        <a:pt x="23" y="13"/>
                      </a:lnTo>
                      <a:lnTo>
                        <a:pt x="23" y="13"/>
                      </a:lnTo>
                      <a:lnTo>
                        <a:pt x="23" y="15"/>
                      </a:lnTo>
                      <a:lnTo>
                        <a:pt x="23" y="15"/>
                      </a:lnTo>
                      <a:lnTo>
                        <a:pt x="20" y="18"/>
                      </a:lnTo>
                      <a:lnTo>
                        <a:pt x="20" y="23"/>
                      </a:lnTo>
                      <a:lnTo>
                        <a:pt x="18" y="28"/>
                      </a:lnTo>
                      <a:lnTo>
                        <a:pt x="20" y="36"/>
                      </a:lnTo>
                      <a:lnTo>
                        <a:pt x="23" y="44"/>
                      </a:lnTo>
                      <a:lnTo>
                        <a:pt x="28" y="49"/>
                      </a:lnTo>
                      <a:lnTo>
                        <a:pt x="33" y="51"/>
                      </a:lnTo>
                      <a:lnTo>
                        <a:pt x="43" y="56"/>
                      </a:lnTo>
                      <a:lnTo>
                        <a:pt x="54" y="62"/>
                      </a:lnTo>
                      <a:lnTo>
                        <a:pt x="61" y="69"/>
                      </a:lnTo>
                      <a:lnTo>
                        <a:pt x="67" y="74"/>
                      </a:lnTo>
                      <a:lnTo>
                        <a:pt x="72" y="82"/>
                      </a:lnTo>
                      <a:lnTo>
                        <a:pt x="74" y="93"/>
                      </a:lnTo>
                      <a:lnTo>
                        <a:pt x="77" y="103"/>
                      </a:lnTo>
                      <a:lnTo>
                        <a:pt x="56" y="103"/>
                      </a:lnTo>
                      <a:lnTo>
                        <a:pt x="54" y="98"/>
                      </a:lnTo>
                      <a:lnTo>
                        <a:pt x="51" y="87"/>
                      </a:lnTo>
                      <a:lnTo>
                        <a:pt x="46" y="82"/>
                      </a:lnTo>
                      <a:lnTo>
                        <a:pt x="43" y="77"/>
                      </a:lnTo>
                      <a:lnTo>
                        <a:pt x="36" y="74"/>
                      </a:lnTo>
                      <a:lnTo>
                        <a:pt x="23" y="69"/>
                      </a:lnTo>
                      <a:lnTo>
                        <a:pt x="15" y="62"/>
                      </a:lnTo>
                      <a:lnTo>
                        <a:pt x="7" y="54"/>
                      </a:lnTo>
                      <a:lnTo>
                        <a:pt x="2" y="46"/>
                      </a:lnTo>
                      <a:lnTo>
                        <a:pt x="0" y="38"/>
                      </a:lnTo>
                      <a:lnTo>
                        <a:pt x="0" y="28"/>
                      </a:lnTo>
                      <a:lnTo>
                        <a:pt x="0" y="20"/>
                      </a:lnTo>
                      <a:lnTo>
                        <a:pt x="2" y="13"/>
                      </a:lnTo>
                      <a:lnTo>
                        <a:pt x="5" y="7"/>
                      </a:lnTo>
                      <a:lnTo>
                        <a:pt x="5" y="5"/>
                      </a:lnTo>
                      <a:lnTo>
                        <a:pt x="5" y="5"/>
                      </a:lnTo>
                      <a:lnTo>
                        <a:pt x="10" y="0"/>
                      </a:lnTo>
                      <a:lnTo>
                        <a:pt x="15"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grpSp>
        </p:grpSp>
      </p:grpSp>
      <p:grpSp>
        <p:nvGrpSpPr>
          <p:cNvPr id="128" name="HYPERLINK" hidden="1"/>
          <p:cNvGrpSpPr/>
          <p:nvPr userDrawn="1"/>
        </p:nvGrpSpPr>
        <p:grpSpPr>
          <a:xfrm>
            <a:off x="674999" y="1599166"/>
            <a:ext cx="8081505" cy="4559785"/>
            <a:chOff x="673768" y="1599165"/>
            <a:chExt cx="8066773" cy="4559785"/>
          </a:xfrm>
        </p:grpSpPr>
        <p:sp>
          <p:nvSpPr>
            <p:cNvPr id="121" name="HYPERLINK">
              <a:hlinkClick r:id="rId2"/>
            </p:cNvPr>
            <p:cNvSpPr/>
            <p:nvPr userDrawn="1"/>
          </p:nvSpPr>
          <p:spPr>
            <a:xfrm>
              <a:off x="673768" y="1599165"/>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3" name="HYPERLINK">
              <a:hlinkClick r:id="rId3"/>
            </p:cNvPr>
            <p:cNvSpPr/>
            <p:nvPr userDrawn="1"/>
          </p:nvSpPr>
          <p:spPr>
            <a:xfrm>
              <a:off x="3465094"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4" name="HYPERLINK">
              <a:hlinkClick r:id="rId4"/>
            </p:cNvPr>
            <p:cNvSpPr/>
            <p:nvPr userDrawn="1"/>
          </p:nvSpPr>
          <p:spPr>
            <a:xfrm>
              <a:off x="6148301"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5" name="HYPERLINK">
              <a:hlinkClick r:id="rId5"/>
            </p:cNvPr>
            <p:cNvSpPr/>
            <p:nvPr userDrawn="1"/>
          </p:nvSpPr>
          <p:spPr>
            <a:xfrm>
              <a:off x="673768" y="3932073"/>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6" name="HYPERLINK">
              <a:hlinkClick r:id="rId6"/>
            </p:cNvPr>
            <p:cNvSpPr/>
            <p:nvPr userDrawn="1"/>
          </p:nvSpPr>
          <p:spPr>
            <a:xfrm>
              <a:off x="3454453"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7" name="HYPERLINK">
              <a:hlinkClick r:id="rId7"/>
            </p:cNvPr>
            <p:cNvSpPr/>
            <p:nvPr userDrawn="1"/>
          </p:nvSpPr>
          <p:spPr>
            <a:xfrm>
              <a:off x="6149692"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sp>
        <p:nvSpPr>
          <p:cNvPr id="58"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noProof="0" dirty="0"/>
          </a:p>
        </p:txBody>
      </p:sp>
      <p:cxnSp>
        <p:nvCxnSpPr>
          <p:cNvPr id="60" name="Rechte verbindingslijn 59"/>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61"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dirty="0">
              <a:solidFill>
                <a:prstClr val="black"/>
              </a:solidFill>
            </a:endParaRPr>
          </a:p>
        </p:txBody>
      </p:sp>
      <p:grpSp>
        <p:nvGrpSpPr>
          <p:cNvPr id="4" name="Groep 3"/>
          <p:cNvGrpSpPr/>
          <p:nvPr userDrawn="1"/>
        </p:nvGrpSpPr>
        <p:grpSpPr>
          <a:xfrm>
            <a:off x="1630522" y="2276771"/>
            <a:ext cx="758666" cy="226154"/>
            <a:chOff x="1607118" y="2276771"/>
            <a:chExt cx="757283" cy="226154"/>
          </a:xfrm>
        </p:grpSpPr>
        <p:grpSp>
          <p:nvGrpSpPr>
            <p:cNvPr id="71" name="Groep 70"/>
            <p:cNvGrpSpPr/>
            <p:nvPr userDrawn="1"/>
          </p:nvGrpSpPr>
          <p:grpSpPr>
            <a:xfrm>
              <a:off x="2077148" y="2276771"/>
              <a:ext cx="287253" cy="226154"/>
              <a:chOff x="-3310843" y="700986"/>
              <a:chExt cx="182598" cy="143759"/>
            </a:xfrm>
          </p:grpSpPr>
          <p:grpSp>
            <p:nvGrpSpPr>
              <p:cNvPr id="160" name="Groep 159"/>
              <p:cNvGrpSpPr/>
              <p:nvPr userDrawn="1"/>
            </p:nvGrpSpPr>
            <p:grpSpPr>
              <a:xfrm>
                <a:off x="-3310843" y="700986"/>
                <a:ext cx="182598" cy="143759"/>
                <a:chOff x="-3310843" y="700986"/>
                <a:chExt cx="182598" cy="143759"/>
              </a:xfrm>
            </p:grpSpPr>
            <p:cxnSp>
              <p:nvCxnSpPr>
                <p:cNvPr id="164" name="Rechte verbindingslijn 163"/>
                <p:cNvCxnSpPr/>
                <p:nvPr userDrawn="1"/>
              </p:nvCxnSpPr>
              <p:spPr>
                <a:xfrm>
                  <a:off x="-3310843" y="700986"/>
                  <a:ext cx="182598" cy="0"/>
                </a:xfrm>
                <a:prstGeom prst="line">
                  <a:avLst/>
                </a:prstGeom>
                <a:noFill/>
                <a:ln w="19050" cap="flat" cmpd="sng" algn="ctr">
                  <a:solidFill>
                    <a:srgbClr val="767171"/>
                  </a:solidFill>
                  <a:prstDash val="solid"/>
                </a:ln>
                <a:effectLst/>
              </p:spPr>
            </p:cxnSp>
            <p:cxnSp>
              <p:nvCxnSpPr>
                <p:cNvPr id="165" name="Rechte verbindingslijn 164"/>
                <p:cNvCxnSpPr/>
                <p:nvPr userDrawn="1"/>
              </p:nvCxnSpPr>
              <p:spPr>
                <a:xfrm>
                  <a:off x="-3310843" y="844745"/>
                  <a:ext cx="182598" cy="0"/>
                </a:xfrm>
                <a:prstGeom prst="line">
                  <a:avLst/>
                </a:prstGeom>
                <a:noFill/>
                <a:ln w="19050" cap="flat" cmpd="sng" algn="ctr">
                  <a:solidFill>
                    <a:srgbClr val="767171"/>
                  </a:solidFill>
                  <a:prstDash val="solid"/>
                </a:ln>
                <a:effectLst/>
              </p:spPr>
            </p:cxnSp>
            <p:cxnSp>
              <p:nvCxnSpPr>
                <p:cNvPr id="166" name="Rechte verbindingslijn 165"/>
                <p:cNvCxnSpPr/>
                <p:nvPr userDrawn="1"/>
              </p:nvCxnSpPr>
              <p:spPr>
                <a:xfrm>
                  <a:off x="-3213196" y="808806"/>
                  <a:ext cx="82203" cy="0"/>
                </a:xfrm>
                <a:prstGeom prst="line">
                  <a:avLst/>
                </a:prstGeom>
                <a:noFill/>
                <a:ln w="19050" cap="flat" cmpd="sng" algn="ctr">
                  <a:solidFill>
                    <a:srgbClr val="767171"/>
                  </a:solidFill>
                  <a:prstDash val="solid"/>
                </a:ln>
                <a:effectLst/>
              </p:spPr>
            </p:cxnSp>
            <p:cxnSp>
              <p:nvCxnSpPr>
                <p:cNvPr id="167" name="Rechte verbindingslijn 166"/>
                <p:cNvCxnSpPr/>
                <p:nvPr userDrawn="1"/>
              </p:nvCxnSpPr>
              <p:spPr>
                <a:xfrm>
                  <a:off x="-3213196" y="772866"/>
                  <a:ext cx="82203" cy="0"/>
                </a:xfrm>
                <a:prstGeom prst="line">
                  <a:avLst/>
                </a:prstGeom>
                <a:noFill/>
                <a:ln w="19050" cap="flat" cmpd="sng" algn="ctr">
                  <a:solidFill>
                    <a:srgbClr val="767171"/>
                  </a:solidFill>
                  <a:prstDash val="solid"/>
                </a:ln>
                <a:effectLst/>
              </p:spPr>
            </p:cxnSp>
            <p:cxnSp>
              <p:nvCxnSpPr>
                <p:cNvPr id="168" name="Rechte verbindingslijn 167"/>
                <p:cNvCxnSpPr/>
                <p:nvPr userDrawn="1"/>
              </p:nvCxnSpPr>
              <p:spPr>
                <a:xfrm>
                  <a:off x="-3213196" y="736926"/>
                  <a:ext cx="82203" cy="0"/>
                </a:xfrm>
                <a:prstGeom prst="line">
                  <a:avLst/>
                </a:prstGeom>
                <a:noFill/>
                <a:ln w="19050" cap="flat" cmpd="sng" algn="ctr">
                  <a:solidFill>
                    <a:srgbClr val="767171"/>
                  </a:solidFill>
                  <a:prstDash val="solid"/>
                </a:ln>
                <a:effectLst/>
              </p:spPr>
            </p:cxnSp>
          </p:grpSp>
          <p:grpSp>
            <p:nvGrpSpPr>
              <p:cNvPr id="161" name="Groep 160"/>
              <p:cNvGrpSpPr/>
              <p:nvPr userDrawn="1"/>
            </p:nvGrpSpPr>
            <p:grpSpPr>
              <a:xfrm flipH="1">
                <a:off x="-3310774" y="735854"/>
                <a:ext cx="88801" cy="72568"/>
                <a:chOff x="-2091059" y="1395403"/>
                <a:chExt cx="157316" cy="128558"/>
              </a:xfrm>
            </p:grpSpPr>
            <p:sp>
              <p:nvSpPr>
                <p:cNvPr id="162" name="Rechthoek 1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3" name="Pijl: punthaak 1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74" name="Groep 73"/>
            <p:cNvGrpSpPr/>
            <p:nvPr userDrawn="1"/>
          </p:nvGrpSpPr>
          <p:grpSpPr>
            <a:xfrm>
              <a:off x="1607118" y="2276771"/>
              <a:ext cx="287253" cy="226154"/>
              <a:chOff x="-3634116" y="700986"/>
              <a:chExt cx="182598" cy="143759"/>
            </a:xfrm>
          </p:grpSpPr>
          <p:grpSp>
            <p:nvGrpSpPr>
              <p:cNvPr id="151" name="Groep 150"/>
              <p:cNvGrpSpPr/>
              <p:nvPr userDrawn="1"/>
            </p:nvGrpSpPr>
            <p:grpSpPr>
              <a:xfrm>
                <a:off x="-3634116" y="700986"/>
                <a:ext cx="182598" cy="143759"/>
                <a:chOff x="-3634116" y="700986"/>
                <a:chExt cx="182598" cy="143759"/>
              </a:xfrm>
            </p:grpSpPr>
            <p:cxnSp>
              <p:nvCxnSpPr>
                <p:cNvPr id="155" name="Rechte verbindingslijn 154"/>
                <p:cNvCxnSpPr/>
                <p:nvPr userDrawn="1"/>
              </p:nvCxnSpPr>
              <p:spPr>
                <a:xfrm>
                  <a:off x="-3634116" y="700986"/>
                  <a:ext cx="182598" cy="0"/>
                </a:xfrm>
                <a:prstGeom prst="line">
                  <a:avLst/>
                </a:prstGeom>
                <a:noFill/>
                <a:ln w="19050" cap="flat" cmpd="sng" algn="ctr">
                  <a:solidFill>
                    <a:srgbClr val="767171"/>
                  </a:solidFill>
                  <a:prstDash val="solid"/>
                </a:ln>
                <a:effectLst/>
              </p:spPr>
            </p:cxnSp>
            <p:cxnSp>
              <p:nvCxnSpPr>
                <p:cNvPr id="156" name="Rechte verbindingslijn 155"/>
                <p:cNvCxnSpPr/>
                <p:nvPr userDrawn="1"/>
              </p:nvCxnSpPr>
              <p:spPr>
                <a:xfrm>
                  <a:off x="-3634116" y="844745"/>
                  <a:ext cx="182598" cy="0"/>
                </a:xfrm>
                <a:prstGeom prst="line">
                  <a:avLst/>
                </a:prstGeom>
                <a:noFill/>
                <a:ln w="19050" cap="flat" cmpd="sng" algn="ctr">
                  <a:solidFill>
                    <a:srgbClr val="767171"/>
                  </a:solidFill>
                  <a:prstDash val="solid"/>
                </a:ln>
                <a:effectLst/>
              </p:spPr>
            </p:cxnSp>
            <p:cxnSp>
              <p:nvCxnSpPr>
                <p:cNvPr id="157" name="Rechte verbindingslijn 156"/>
                <p:cNvCxnSpPr/>
                <p:nvPr userDrawn="1"/>
              </p:nvCxnSpPr>
              <p:spPr>
                <a:xfrm>
                  <a:off x="-3536469" y="808806"/>
                  <a:ext cx="82203" cy="0"/>
                </a:xfrm>
                <a:prstGeom prst="line">
                  <a:avLst/>
                </a:prstGeom>
                <a:noFill/>
                <a:ln w="19050" cap="flat" cmpd="sng" algn="ctr">
                  <a:solidFill>
                    <a:srgbClr val="767171"/>
                  </a:solidFill>
                  <a:prstDash val="solid"/>
                </a:ln>
                <a:effectLst/>
              </p:spPr>
            </p:cxnSp>
            <p:cxnSp>
              <p:nvCxnSpPr>
                <p:cNvPr id="158" name="Rechte verbindingslijn 157"/>
                <p:cNvCxnSpPr/>
                <p:nvPr userDrawn="1"/>
              </p:nvCxnSpPr>
              <p:spPr>
                <a:xfrm>
                  <a:off x="-3536469" y="772866"/>
                  <a:ext cx="82203" cy="0"/>
                </a:xfrm>
                <a:prstGeom prst="line">
                  <a:avLst/>
                </a:prstGeom>
                <a:noFill/>
                <a:ln w="19050" cap="flat" cmpd="sng" algn="ctr">
                  <a:solidFill>
                    <a:srgbClr val="767171"/>
                  </a:solidFill>
                  <a:prstDash val="solid"/>
                </a:ln>
                <a:effectLst/>
              </p:spPr>
            </p:cxnSp>
            <p:cxnSp>
              <p:nvCxnSpPr>
                <p:cNvPr id="159" name="Rechte verbindingslijn 158"/>
                <p:cNvCxnSpPr/>
                <p:nvPr userDrawn="1"/>
              </p:nvCxnSpPr>
              <p:spPr>
                <a:xfrm>
                  <a:off x="-3536469" y="736926"/>
                  <a:ext cx="82203" cy="0"/>
                </a:xfrm>
                <a:prstGeom prst="line">
                  <a:avLst/>
                </a:prstGeom>
                <a:noFill/>
                <a:ln w="19050" cap="flat" cmpd="sng" algn="ctr">
                  <a:solidFill>
                    <a:srgbClr val="767171"/>
                  </a:solidFill>
                  <a:prstDash val="solid"/>
                </a:ln>
                <a:effectLst/>
              </p:spPr>
            </p:cxnSp>
          </p:grpSp>
          <p:grpSp>
            <p:nvGrpSpPr>
              <p:cNvPr id="152" name="Groep 151"/>
              <p:cNvGrpSpPr/>
              <p:nvPr userDrawn="1"/>
            </p:nvGrpSpPr>
            <p:grpSpPr>
              <a:xfrm>
                <a:off x="-3634047" y="735854"/>
                <a:ext cx="88801" cy="72568"/>
                <a:chOff x="-2091059" y="1395403"/>
                <a:chExt cx="157316" cy="128558"/>
              </a:xfrm>
            </p:grpSpPr>
            <p:sp>
              <p:nvSpPr>
                <p:cNvPr id="153" name="Rechthoek 1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4" name="Pijl: punthaak 1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179" name="Groep 178"/>
          <p:cNvGrpSpPr/>
          <p:nvPr userDrawn="1"/>
        </p:nvGrpSpPr>
        <p:grpSpPr>
          <a:xfrm>
            <a:off x="4573974" y="2179391"/>
            <a:ext cx="369155" cy="398538"/>
            <a:chOff x="14466489" y="1001522"/>
            <a:chExt cx="290627" cy="314333"/>
          </a:xfrm>
        </p:grpSpPr>
        <p:sp>
          <p:nvSpPr>
            <p:cNvPr id="200" name="Rechthoek 19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1" name="Ovaal 20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2" name="Vrije vorm: vorm 20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3" name="Rechthoek: afgeronde hoeken 20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04" name="Rechte verbindingslijn 20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Rechte verbindingslijn 204"/>
            <p:cNvCxnSpPr>
              <a:cxnSpLocks/>
              <a:stCxn id="2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8656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Sub-</a:t>
            </a:r>
            <a:r>
              <a:rPr lang="nl-NL" noProof="0" dirty="0" err="1"/>
              <a:t>bullet</a:t>
            </a:r>
            <a:r>
              <a:rPr lang="nl-NL" noProof="0" dirty="0"/>
              <a:t> #3</a:t>
            </a:r>
          </a:p>
          <a:p>
            <a:pPr lvl="4"/>
            <a:r>
              <a:rPr lang="nl-NL" noProof="0" dirty="0"/>
              <a:t>Sub-</a:t>
            </a:r>
            <a:r>
              <a:rPr lang="nl-NL" noProof="0" dirty="0" err="1"/>
              <a:t>bullet</a:t>
            </a:r>
            <a:r>
              <a:rPr lang="nl-NL" noProof="0" dirty="0"/>
              <a:t> #4</a:t>
            </a:r>
          </a:p>
          <a:p>
            <a:pPr lvl="5"/>
            <a:r>
              <a:rPr lang="nl-NL" noProof="0" dirty="0"/>
              <a:t>Sub-</a:t>
            </a:r>
            <a:r>
              <a:rPr lang="nl-NL" noProof="0" dirty="0" err="1"/>
              <a:t>bullet</a:t>
            </a:r>
            <a:r>
              <a:rPr lang="nl-NL" noProof="0" dirty="0"/>
              <a:t> #5</a:t>
            </a:r>
          </a:p>
          <a:p>
            <a:pPr lvl="6"/>
            <a:r>
              <a:rPr lang="nl-NL" noProof="0" dirty="0"/>
              <a:t>Leestekst</a:t>
            </a:r>
          </a:p>
          <a:p>
            <a:pPr lvl="7"/>
            <a:r>
              <a:rPr lang="nl-NL" noProof="0" dirty="0"/>
              <a:t>Kopje</a:t>
            </a:r>
          </a:p>
          <a:p>
            <a:pPr lvl="8"/>
            <a:r>
              <a:rPr lang="nl-NL" noProof="0" dirty="0"/>
              <a:t>Bronvermelding</a:t>
            </a:r>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dirty="0"/>
              <a:t>MyVDL – Introductie voor medewerkers</a:t>
            </a:r>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tekst</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146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structie dia: Dia plakken (3)">
    <p:spTree>
      <p:nvGrpSpPr>
        <p:cNvPr id="1" name=""/>
        <p:cNvGrpSpPr/>
        <p:nvPr/>
      </p:nvGrpSpPr>
      <p:grpSpPr>
        <a:xfrm>
          <a:off x="0" y="0"/>
          <a:ext cx="0" cy="0"/>
          <a:chOff x="0" y="0"/>
          <a:chExt cx="0" cy="0"/>
        </a:xfrm>
      </p:grpSpPr>
      <p:sp>
        <p:nvSpPr>
          <p:cNvPr id="60" name="Rechthoek 5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pt-BR" sz="1400" noProof="0" dirty="0">
                <a:solidFill>
                  <a:srgbClr val="303E48">
                    <a:lumMod val="60000"/>
                    <a:lumOff val="40000"/>
                  </a:srgbClr>
                </a:solidFill>
              </a:rPr>
              <a:t>Instructie dia: Dia plakken (3)</a:t>
            </a:r>
            <a:endParaRPr lang="nl-NL" sz="1400" noProof="0" dirty="0">
              <a:solidFill>
                <a:srgbClr val="303E48">
                  <a:lumMod val="60000"/>
                  <a:lumOff val="40000"/>
                </a:srgbClr>
              </a:solidFill>
            </a:endParaRPr>
          </a:p>
        </p:txBody>
      </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dirty="0">
                <a:solidFill>
                  <a:srgbClr val="0096A5"/>
                </a:solidFill>
                <a:latin typeface="Oswald" panose="02000503000000000000" pitchFamily="2" charset="0"/>
              </a:rPr>
              <a:t>Voordat je begint…</a:t>
            </a:r>
          </a:p>
        </p:txBody>
      </p:sp>
      <p:grpSp>
        <p:nvGrpSpPr>
          <p:cNvPr id="63" name="GRID" hidden="1"/>
          <p:cNvGrpSpPr/>
          <p:nvPr userDrawn="1"/>
        </p:nvGrpSpPr>
        <p:grpSpPr>
          <a:xfrm>
            <a:off x="0" y="0"/>
            <a:ext cx="12191999" cy="6858000"/>
            <a:chOff x="0" y="0"/>
            <a:chExt cx="12169774" cy="6858000"/>
          </a:xfrm>
        </p:grpSpPr>
        <p:sp>
          <p:nvSpPr>
            <p:cNvPr id="64" name="Rechthoek 63"/>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5" name="Rechthoek 64"/>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6" name="Rechthoek 65"/>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7" name="Rechthoek 66"/>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Rechthoek 67"/>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9" name="Rechthoek 68"/>
            <p:cNvSpPr/>
            <p:nvPr userDrawn="1"/>
          </p:nvSpPr>
          <p:spPr>
            <a:xfrm rot="5400000">
              <a:off x="760320"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Rechthoek 70"/>
            <p:cNvSpPr/>
            <p:nvPr userDrawn="1"/>
          </p:nvSpPr>
          <p:spPr>
            <a:xfrm>
              <a:off x="0" y="4558336"/>
              <a:ext cx="12169774" cy="1802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4" name="Rechthoek 73"/>
            <p:cNvSpPr/>
            <p:nvPr userDrawn="1"/>
          </p:nvSpPr>
          <p:spPr>
            <a:xfrm rot="5400000">
              <a:off x="288408" y="5406273"/>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5" name="Rechthoek 74"/>
            <p:cNvSpPr/>
            <p:nvPr userDrawn="1"/>
          </p:nvSpPr>
          <p:spPr>
            <a:xfrm rot="5400000">
              <a:off x="4146704"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6" name="Rechthoek 75"/>
            <p:cNvSpPr/>
            <p:nvPr userDrawn="1"/>
          </p:nvSpPr>
          <p:spPr>
            <a:xfrm rot="5400000">
              <a:off x="4598789"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Rechthoek 79"/>
            <p:cNvSpPr/>
            <p:nvPr userDrawn="1"/>
          </p:nvSpPr>
          <p:spPr>
            <a:xfrm rot="5400000">
              <a:off x="7990288"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sp>
        <p:nvSpPr>
          <p:cNvPr id="77"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62" name="Rechte verbindingslijn 6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82"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dirty="0">
              <a:solidFill>
                <a:prstClr val="black"/>
              </a:solidFill>
            </a:endParaRPr>
          </a:p>
        </p:txBody>
      </p:sp>
      <p:grpSp>
        <p:nvGrpSpPr>
          <p:cNvPr id="81" name="Groep 80"/>
          <p:cNvGrpSpPr/>
          <p:nvPr userDrawn="1"/>
        </p:nvGrpSpPr>
        <p:grpSpPr>
          <a:xfrm>
            <a:off x="692520" y="2165458"/>
            <a:ext cx="10846190" cy="3437453"/>
            <a:chOff x="435100" y="2165458"/>
            <a:chExt cx="10826418" cy="3437453"/>
          </a:xfrm>
        </p:grpSpPr>
        <p:pic>
          <p:nvPicPr>
            <p:cNvPr id="83" name="Afbeelding 8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0052" y="3108088"/>
              <a:ext cx="2720614" cy="1450248"/>
            </a:xfrm>
            <a:prstGeom prst="rect">
              <a:avLst/>
            </a:prstGeom>
            <a:ln w="3175">
              <a:solidFill>
                <a:srgbClr val="AFABAB"/>
              </a:solidFill>
            </a:ln>
          </p:spPr>
        </p:pic>
        <p:pic>
          <p:nvPicPr>
            <p:cNvPr id="84" name="Afbeelding 8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455" y="3108088"/>
              <a:ext cx="2700576" cy="1452486"/>
            </a:xfrm>
            <a:prstGeom prst="rect">
              <a:avLst/>
            </a:prstGeom>
            <a:ln w="3175">
              <a:solidFill>
                <a:srgbClr val="AFABAB"/>
              </a:solidFill>
            </a:ln>
          </p:spPr>
        </p:pic>
        <p:pic>
          <p:nvPicPr>
            <p:cNvPr id="85" name="Afbeelding 84"/>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02632" y="2165458"/>
              <a:ext cx="1676146" cy="1676147"/>
            </a:xfrm>
            <a:prstGeom prst="ellipse">
              <a:avLst/>
            </a:prstGeom>
            <a:ln w="3175">
              <a:solidFill>
                <a:srgbClr val="0096A5"/>
              </a:solidFill>
            </a:ln>
            <a:effectLst>
              <a:outerShdw dir="8100000" sx="102000" sy="102000" algn="tr" rotWithShape="0">
                <a:prstClr val="black">
                  <a:alpha val="40000"/>
                </a:prstClr>
              </a:outerShdw>
            </a:effectLst>
          </p:spPr>
        </p:pic>
        <p:pic>
          <p:nvPicPr>
            <p:cNvPr id="86" name="Afbeelding 85"/>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741291" y="2165459"/>
              <a:ext cx="1676146" cy="1676146"/>
            </a:xfrm>
            <a:prstGeom prst="ellipse">
              <a:avLst/>
            </a:prstGeom>
            <a:ln w="3175">
              <a:solidFill>
                <a:srgbClr val="0096A5"/>
              </a:solidFill>
            </a:ln>
            <a:effectLst>
              <a:outerShdw dir="8100000" sx="102000" sy="102000" algn="tr" rotWithShape="0">
                <a:prstClr val="black">
                  <a:alpha val="40000"/>
                </a:prstClr>
              </a:outerShdw>
            </a:effectLst>
          </p:spPr>
        </p:pic>
        <p:grpSp>
          <p:nvGrpSpPr>
            <p:cNvPr id="87" name="Groep 86"/>
            <p:cNvGrpSpPr/>
            <p:nvPr/>
          </p:nvGrpSpPr>
          <p:grpSpPr>
            <a:xfrm>
              <a:off x="689183" y="2317897"/>
              <a:ext cx="1819124" cy="1488559"/>
              <a:chOff x="1576217" y="1539637"/>
              <a:chExt cx="2497599" cy="2043743"/>
            </a:xfrm>
          </p:grpSpPr>
          <p:sp>
            <p:nvSpPr>
              <p:cNvPr id="106" name="Ovaal 105"/>
              <p:cNvSpPr/>
              <p:nvPr/>
            </p:nvSpPr>
            <p:spPr>
              <a:xfrm>
                <a:off x="1576217" y="2624542"/>
                <a:ext cx="268099" cy="268101"/>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dirty="0">
                  <a:latin typeface="+mn-lt"/>
                </a:endParaRPr>
              </a:p>
            </p:txBody>
          </p:sp>
          <p:cxnSp>
            <p:nvCxnSpPr>
              <p:cNvPr id="107" name="Rechte verbindingslijn 106"/>
              <p:cNvCxnSpPr>
                <a:cxnSpLocks/>
              </p:cNvCxnSpPr>
              <p:nvPr/>
            </p:nvCxnSpPr>
            <p:spPr>
              <a:xfrm flipH="1">
                <a:off x="1710267" y="1539637"/>
                <a:ext cx="2013194" cy="109349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a:cxnSpLocks/>
              </p:cNvCxnSpPr>
              <p:nvPr/>
            </p:nvCxnSpPr>
            <p:spPr>
              <a:xfrm flipH="1" flipV="1">
                <a:off x="1693333" y="2878667"/>
                <a:ext cx="2380483" cy="704713"/>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ep 87"/>
            <p:cNvGrpSpPr/>
            <p:nvPr/>
          </p:nvGrpSpPr>
          <p:grpSpPr>
            <a:xfrm>
              <a:off x="4524700" y="3531339"/>
              <a:ext cx="135750" cy="135750"/>
              <a:chOff x="6569918" y="3240107"/>
              <a:chExt cx="430310" cy="430310"/>
            </a:xfrm>
          </p:grpSpPr>
          <p:sp>
            <p:nvSpPr>
              <p:cNvPr id="104" name="Ovaal 103"/>
              <p:cNvSpPr/>
              <p:nvPr/>
            </p:nvSpPr>
            <p:spPr>
              <a:xfrm>
                <a:off x="6569918"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dirty="0">
                  <a:latin typeface="+mn-lt"/>
                </a:endParaRPr>
              </a:p>
            </p:txBody>
          </p:sp>
          <p:sp>
            <p:nvSpPr>
              <p:cNvPr id="105" name="Vermenigvuldigen 49"/>
              <p:cNvSpPr/>
              <p:nvPr/>
            </p:nvSpPr>
            <p:spPr>
              <a:xfrm>
                <a:off x="6579279" y="3259665"/>
                <a:ext cx="403927" cy="403927"/>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dirty="0">
                  <a:latin typeface="+mn-lt"/>
                </a:endParaRPr>
              </a:p>
            </p:txBody>
          </p:sp>
        </p:grpSp>
        <p:sp>
          <p:nvSpPr>
            <p:cNvPr id="89" name="Ovaal 88"/>
            <p:cNvSpPr/>
            <p:nvPr/>
          </p:nvSpPr>
          <p:spPr>
            <a:xfrm>
              <a:off x="4507854" y="3501955"/>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dirty="0">
                <a:latin typeface="+mn-lt"/>
              </a:endParaRPr>
            </a:p>
          </p:txBody>
        </p:sp>
        <p:cxnSp>
          <p:nvCxnSpPr>
            <p:cNvPr id="90" name="Rechte verbindingslijn 89"/>
            <p:cNvCxnSpPr>
              <a:cxnSpLocks/>
              <a:stCxn id="86" idx="1"/>
            </p:cNvCxnSpPr>
            <p:nvPr/>
          </p:nvCxnSpPr>
          <p:spPr>
            <a:xfrm flipH="1">
              <a:off x="4602924" y="2410925"/>
              <a:ext cx="1383833" cy="1076554"/>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pic>
          <p:nvPicPr>
            <p:cNvPr id="91" name="Afbeelding 9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8637" y="3108088"/>
              <a:ext cx="2730611" cy="1444558"/>
            </a:xfrm>
            <a:prstGeom prst="rect">
              <a:avLst/>
            </a:prstGeom>
            <a:ln w="3175">
              <a:solidFill>
                <a:srgbClr val="AFABAB"/>
              </a:solidFill>
            </a:ln>
          </p:spPr>
        </p:pic>
        <p:cxnSp>
          <p:nvCxnSpPr>
            <p:cNvPr id="92" name="Rechte verbindingslijn 91"/>
            <p:cNvCxnSpPr>
              <a:cxnSpLocks/>
            </p:cNvCxnSpPr>
            <p:nvPr/>
          </p:nvCxnSpPr>
          <p:spPr>
            <a:xfrm flipH="1" flipV="1">
              <a:off x="4634821" y="3710764"/>
              <a:ext cx="1935123" cy="127589"/>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93" name="Ovaal 92"/>
            <p:cNvSpPr/>
            <p:nvPr/>
          </p:nvSpPr>
          <p:spPr>
            <a:xfrm>
              <a:off x="43510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A</a:t>
              </a:r>
              <a:endParaRPr lang="nl-NL" sz="1000" b="1" cap="all" dirty="0">
                <a:solidFill>
                  <a:schemeClr val="bg1"/>
                </a:solidFill>
                <a:latin typeface="+mn-lt"/>
              </a:endParaRPr>
            </a:p>
          </p:txBody>
        </p:sp>
        <p:sp>
          <p:nvSpPr>
            <p:cNvPr id="94" name="Ovaal 93"/>
            <p:cNvSpPr/>
            <p:nvPr/>
          </p:nvSpPr>
          <p:spPr>
            <a:xfrm>
              <a:off x="4273589"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B</a:t>
              </a:r>
              <a:endParaRPr lang="nl-NL" sz="1000" b="1" cap="all" dirty="0">
                <a:solidFill>
                  <a:schemeClr val="bg1"/>
                </a:solidFill>
                <a:latin typeface="+mn-lt"/>
              </a:endParaRPr>
            </a:p>
          </p:txBody>
        </p:sp>
        <p:grpSp>
          <p:nvGrpSpPr>
            <p:cNvPr id="95" name="Groep 94"/>
            <p:cNvGrpSpPr/>
            <p:nvPr/>
          </p:nvGrpSpPr>
          <p:grpSpPr>
            <a:xfrm>
              <a:off x="6610285" y="2756643"/>
              <a:ext cx="433398" cy="433398"/>
              <a:chOff x="7376403" y="3240107"/>
              <a:chExt cx="430310" cy="430310"/>
            </a:xfrm>
          </p:grpSpPr>
          <p:sp>
            <p:nvSpPr>
              <p:cNvPr id="102" name="Ovaal 101"/>
              <p:cNvSpPr/>
              <p:nvPr/>
            </p:nvSpPr>
            <p:spPr>
              <a:xfrm>
                <a:off x="7376403"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dirty="0">
                  <a:latin typeface="+mn-lt"/>
                </a:endParaRPr>
              </a:p>
            </p:txBody>
          </p:sp>
          <p:sp>
            <p:nvSpPr>
              <p:cNvPr id="103" name="Vermenigvuldigen 40"/>
              <p:cNvSpPr/>
              <p:nvPr/>
            </p:nvSpPr>
            <p:spPr>
              <a:xfrm>
                <a:off x="7389594" y="3259666"/>
                <a:ext cx="403928" cy="403928"/>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dirty="0">
                  <a:latin typeface="+mn-lt"/>
                </a:endParaRPr>
              </a:p>
            </p:txBody>
          </p:sp>
        </p:grpSp>
        <p:sp>
          <p:nvSpPr>
            <p:cNvPr id="96" name="Tekstvak 95"/>
            <p:cNvSpPr txBox="1"/>
            <p:nvPr/>
          </p:nvSpPr>
          <p:spPr>
            <a:xfrm>
              <a:off x="8516760" y="4854881"/>
              <a:ext cx="2697316" cy="748030"/>
            </a:xfrm>
            <a:prstGeom prst="rect">
              <a:avLst/>
            </a:prstGeom>
            <a:noFill/>
          </p:spPr>
          <p:txBody>
            <a:bodyPr wrap="square" lIns="0" tIns="0" rIns="0" bIns="0" rtlCol="0">
              <a:noAutofit/>
            </a:bodyPr>
            <a:lstStyle>
              <a:defPPr>
                <a:defRPr lang="nl-NL"/>
              </a:defPPr>
              <a:lvl1pPr>
                <a:lnSpc>
                  <a:spcPct val="90000"/>
                </a:lnSpc>
                <a:defRPr sz="1000">
                  <a:solidFill>
                    <a:srgbClr val="44546A"/>
                  </a:solidFill>
                </a:defRPr>
              </a:lvl1pPr>
            </a:lstStyle>
            <a:p>
              <a:pPr lvl="0"/>
              <a:r>
                <a:rPr lang="nl-NL" sz="1000" dirty="0">
                  <a:solidFill>
                    <a:srgbClr val="44546A"/>
                  </a:solidFill>
                  <a:latin typeface="+mn-lt"/>
                </a:rPr>
                <a:t>Klik met je rechter muisknop op de dia aan de linker kant. Klik daarna op dia herstellen om de opmaak weer correct </a:t>
              </a:r>
              <a:br>
                <a:rPr lang="nl-NL" sz="1000" dirty="0">
                  <a:solidFill>
                    <a:srgbClr val="44546A"/>
                  </a:solidFill>
                  <a:latin typeface="+mn-lt"/>
                </a:rPr>
              </a:br>
              <a:r>
                <a:rPr lang="nl-NL" sz="1000" dirty="0">
                  <a:solidFill>
                    <a:srgbClr val="44546A"/>
                  </a:solidFill>
                  <a:latin typeface="+mn-lt"/>
                </a:rPr>
                <a:t>te krijgen.</a:t>
              </a:r>
            </a:p>
          </p:txBody>
        </p:sp>
        <p:sp>
          <p:nvSpPr>
            <p:cNvPr id="97" name="Ovaal 96"/>
            <p:cNvSpPr/>
            <p:nvPr/>
          </p:nvSpPr>
          <p:spPr>
            <a:xfrm>
              <a:off x="8456782" y="3712390"/>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dirty="0">
                <a:latin typeface="+mn-lt"/>
              </a:endParaRPr>
            </a:p>
          </p:txBody>
        </p:sp>
        <p:cxnSp>
          <p:nvCxnSpPr>
            <p:cNvPr id="98" name="Rechte verbindingslijn 97"/>
            <p:cNvCxnSpPr>
              <a:cxnSpLocks/>
              <a:stCxn id="100" idx="1"/>
            </p:cNvCxnSpPr>
            <p:nvPr/>
          </p:nvCxnSpPr>
          <p:spPr>
            <a:xfrm flipH="1">
              <a:off x="8535648" y="2410449"/>
              <a:ext cx="1297966" cy="1315831"/>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a:cxnSpLocks/>
              <a:stCxn id="100" idx="4"/>
              <a:endCxn id="97" idx="5"/>
            </p:cNvCxnSpPr>
            <p:nvPr/>
          </p:nvCxnSpPr>
          <p:spPr>
            <a:xfrm flipH="1">
              <a:off x="8623456" y="3838353"/>
              <a:ext cx="1801616" cy="4071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pic>
          <p:nvPicPr>
            <p:cNvPr id="100" name="Afbeelding 9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88624" y="2165459"/>
              <a:ext cx="1672894" cy="1672894"/>
            </a:xfrm>
            <a:prstGeom prst="ellipse">
              <a:avLst/>
            </a:prstGeom>
            <a:ln w="3175">
              <a:solidFill>
                <a:srgbClr val="0096A5"/>
              </a:solidFill>
            </a:ln>
            <a:effectLst>
              <a:outerShdw dir="8100000" sx="102000" sy="102000" algn="tr" rotWithShape="0">
                <a:prstClr val="black">
                  <a:alpha val="40000"/>
                </a:prstClr>
              </a:outerShdw>
            </a:effectLst>
          </p:spPr>
        </p:pic>
        <p:sp>
          <p:nvSpPr>
            <p:cNvPr id="101" name="Ovaal 100"/>
            <p:cNvSpPr/>
            <p:nvPr/>
          </p:nvSpPr>
          <p:spPr>
            <a:xfrm>
              <a:off x="811798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C</a:t>
              </a:r>
              <a:endParaRPr lang="nl-NL" sz="1000" b="1" cap="all" dirty="0">
                <a:solidFill>
                  <a:schemeClr val="bg1"/>
                </a:solidFill>
                <a:latin typeface="+mn-lt"/>
              </a:endParaRPr>
            </a:p>
          </p:txBody>
        </p:sp>
      </p:grpSp>
      <p:sp>
        <p:nvSpPr>
          <p:cNvPr id="109" name="Tekstvak 108"/>
          <p:cNvSpPr txBox="1"/>
          <p:nvPr userDrawn="1"/>
        </p:nvSpPr>
        <p:spPr>
          <a:xfrm>
            <a:off x="1072994" y="4853681"/>
            <a:ext cx="2773568" cy="807854"/>
          </a:xfrm>
          <a:prstGeom prst="rect">
            <a:avLst/>
          </a:prstGeom>
          <a:noFill/>
        </p:spPr>
        <p:txBody>
          <a:bodyPr wrap="square" lIns="0" tIns="0" rIns="0" bIns="0" rtlCol="0">
            <a:noAutofit/>
          </a:bodyPr>
          <a:lstStyle/>
          <a:p>
            <a:pPr>
              <a:lnSpc>
                <a:spcPct val="90000"/>
              </a:lnSpc>
            </a:pPr>
            <a:r>
              <a:rPr lang="nl-NL" sz="1000" dirty="0">
                <a:solidFill>
                  <a:srgbClr val="44546A"/>
                </a:solidFill>
                <a:latin typeface="+mn-lt"/>
              </a:rPr>
              <a:t>Klik op </a:t>
            </a:r>
            <a:r>
              <a:rPr lang="nl-NL" sz="1000" b="1" dirty="0">
                <a:solidFill>
                  <a:srgbClr val="44546A"/>
                </a:solidFill>
                <a:latin typeface="+mn-lt"/>
              </a:rPr>
              <a:t>“nieuwe dia”</a:t>
            </a:r>
            <a:r>
              <a:rPr lang="nl-NL" sz="1000" dirty="0">
                <a:solidFill>
                  <a:srgbClr val="44546A"/>
                </a:solidFill>
                <a:latin typeface="+mn-lt"/>
              </a:rPr>
              <a:t> om een </a:t>
            </a:r>
            <a:r>
              <a:rPr lang="nl-NL" sz="1000" b="1" dirty="0">
                <a:solidFill>
                  <a:srgbClr val="44546A"/>
                </a:solidFill>
                <a:latin typeface="+mn-lt"/>
              </a:rPr>
              <a:t>template</a:t>
            </a:r>
            <a:r>
              <a:rPr lang="nl-NL" sz="1000" dirty="0">
                <a:solidFill>
                  <a:srgbClr val="44546A"/>
                </a:solidFill>
                <a:latin typeface="+mn-lt"/>
              </a:rPr>
              <a:t> </a:t>
            </a:r>
            <a:br>
              <a:rPr lang="nl-NL" sz="1000" dirty="0">
                <a:solidFill>
                  <a:srgbClr val="44546A"/>
                </a:solidFill>
                <a:latin typeface="+mn-lt"/>
              </a:rPr>
            </a:br>
            <a:r>
              <a:rPr lang="nl-NL" sz="1000" dirty="0">
                <a:solidFill>
                  <a:srgbClr val="44546A"/>
                </a:solidFill>
                <a:latin typeface="+mn-lt"/>
              </a:rPr>
              <a:t>slide toe te voegen.</a:t>
            </a:r>
            <a:endParaRPr lang="en-GB" sz="1000" dirty="0">
              <a:solidFill>
                <a:srgbClr val="44546A"/>
              </a:solidFill>
              <a:latin typeface="+mn-lt"/>
            </a:endParaRPr>
          </a:p>
        </p:txBody>
      </p:sp>
      <p:sp>
        <p:nvSpPr>
          <p:cNvPr id="110" name="Tekstvak 109"/>
          <p:cNvSpPr txBox="1"/>
          <p:nvPr userDrawn="1"/>
        </p:nvSpPr>
        <p:spPr>
          <a:xfrm>
            <a:off x="4935951" y="4853681"/>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00" b="1" dirty="0">
                <a:solidFill>
                  <a:srgbClr val="FF7800"/>
                </a:solidFill>
                <a:latin typeface="+mn-lt"/>
              </a:rPr>
              <a:t>Let op: </a:t>
            </a:r>
            <a:r>
              <a:rPr lang="nl-NL" sz="1000" dirty="0">
                <a:latin typeface="+mn-lt"/>
              </a:rPr>
              <a:t/>
            </a:r>
            <a:br>
              <a:rPr lang="nl-NL" sz="1000" dirty="0">
                <a:latin typeface="+mn-lt"/>
              </a:rPr>
            </a:br>
            <a:r>
              <a:rPr lang="nl-NL" sz="1000" dirty="0">
                <a:solidFill>
                  <a:srgbClr val="44546A"/>
                </a:solidFill>
                <a:latin typeface="+mn-lt"/>
              </a:rPr>
              <a:t>Het is </a:t>
            </a:r>
            <a:r>
              <a:rPr lang="nl-NL" sz="1000" b="1" u="sng" dirty="0">
                <a:solidFill>
                  <a:srgbClr val="44546A"/>
                </a:solidFill>
                <a:latin typeface="+mn-lt"/>
              </a:rPr>
              <a:t>niet</a:t>
            </a:r>
            <a:r>
              <a:rPr lang="nl-NL" sz="1000" dirty="0">
                <a:solidFill>
                  <a:srgbClr val="44546A"/>
                </a:solidFill>
                <a:latin typeface="+mn-lt"/>
              </a:rPr>
              <a:t> mogelijk een slide te kopiëren </a:t>
            </a:r>
            <a:br>
              <a:rPr lang="nl-NL" sz="1000" dirty="0">
                <a:solidFill>
                  <a:srgbClr val="44546A"/>
                </a:solidFill>
                <a:latin typeface="+mn-lt"/>
              </a:rPr>
            </a:br>
            <a:r>
              <a:rPr lang="nl-NL" sz="1000" dirty="0">
                <a:solidFill>
                  <a:srgbClr val="44546A"/>
                </a:solidFill>
                <a:latin typeface="+mn-lt"/>
              </a:rPr>
              <a:t>met een </a:t>
            </a:r>
            <a:r>
              <a:rPr lang="nl-NL" sz="1000" b="1" dirty="0">
                <a:solidFill>
                  <a:srgbClr val="44546A"/>
                </a:solidFill>
                <a:latin typeface="+mn-lt"/>
              </a:rPr>
              <a:t>andere</a:t>
            </a:r>
            <a:r>
              <a:rPr lang="nl-NL" sz="1000" dirty="0">
                <a:solidFill>
                  <a:srgbClr val="44546A"/>
                </a:solidFill>
                <a:latin typeface="+mn-lt"/>
              </a:rPr>
              <a:t> opmaak. Teksten en andere objecten dienen </a:t>
            </a:r>
            <a:r>
              <a:rPr lang="nl-NL" sz="1000" b="1" dirty="0">
                <a:solidFill>
                  <a:srgbClr val="FF7800"/>
                </a:solidFill>
                <a:latin typeface="+mn-lt"/>
              </a:rPr>
              <a:t>één-voor-één</a:t>
            </a:r>
            <a:r>
              <a:rPr lang="nl-NL" sz="1000" dirty="0">
                <a:solidFill>
                  <a:srgbClr val="44546A"/>
                </a:solidFill>
                <a:latin typeface="+mn-lt"/>
              </a:rPr>
              <a:t> te worden over gekopieerd.</a:t>
            </a:r>
          </a:p>
        </p:txBody>
      </p:sp>
    </p:spTree>
    <p:extLst>
      <p:ext uri="{BB962C8B-B14F-4D97-AF65-F5344CB8AC3E}">
        <p14:creationId xmlns:p14="http://schemas.microsoft.com/office/powerpoint/2010/main" val="294237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A4467-F64E-2445-A82C-9912A54A22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A46007C-57A4-2C48-9DE1-5B53F8355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57390252-7DFB-2F4A-BF09-20FB69C5D2A7}"/>
              </a:ext>
            </a:extLst>
          </p:cNvPr>
          <p:cNvSpPr>
            <a:spLocks noGrp="1"/>
          </p:cNvSpPr>
          <p:nvPr>
            <p:ph type="dt" sz="half" idx="10"/>
          </p:nvPr>
        </p:nvSpPr>
        <p:spPr/>
        <p:txBody>
          <a:bodyPr/>
          <a:lstStyle/>
          <a:p>
            <a:endParaRPr lang="x-none"/>
          </a:p>
        </p:txBody>
      </p:sp>
      <p:sp>
        <p:nvSpPr>
          <p:cNvPr id="5" name="Footer Placeholder 4">
            <a:extLst>
              <a:ext uri="{FF2B5EF4-FFF2-40B4-BE49-F238E27FC236}">
                <a16:creationId xmlns:a16="http://schemas.microsoft.com/office/drawing/2014/main" xmlns="" id="{8C3A03D8-DD97-8D4E-9939-368CB9EAFA55}"/>
              </a:ext>
            </a:extLst>
          </p:cNvPr>
          <p:cNvSpPr>
            <a:spLocks noGrp="1"/>
          </p:cNvSpPr>
          <p:nvPr>
            <p:ph type="ftr" sz="quarter" idx="11"/>
          </p:nvPr>
        </p:nvSpPr>
        <p:spPr/>
        <p:txBody>
          <a:bodyPr/>
          <a:lstStyle/>
          <a:p>
            <a:r>
              <a:rPr lang="nl-NL"/>
              <a:t>MyVDL – Introductie voor medewerkers</a:t>
            </a:r>
            <a:endParaRPr lang="x-none"/>
          </a:p>
        </p:txBody>
      </p:sp>
      <p:sp>
        <p:nvSpPr>
          <p:cNvPr id="6" name="Slide Number Placeholder 5">
            <a:extLst>
              <a:ext uri="{FF2B5EF4-FFF2-40B4-BE49-F238E27FC236}">
                <a16:creationId xmlns:a16="http://schemas.microsoft.com/office/drawing/2014/main" xmlns="" id="{502B88BC-D279-DB47-A3BA-D43EA83A83DB}"/>
              </a:ext>
            </a:extLst>
          </p:cNvPr>
          <p:cNvSpPr>
            <a:spLocks noGrp="1"/>
          </p:cNvSpPr>
          <p:nvPr>
            <p:ph type="sldNum" sz="quarter" idx="12"/>
          </p:nvPr>
        </p:nvSpPr>
        <p:spPr/>
        <p:txBody>
          <a:bodyPr/>
          <a:lstStyle/>
          <a:p>
            <a:fld id="{35E797FF-D5B9-B64D-B23A-9459799FCD23}" type="slidenum">
              <a:rPr lang="x-none" smtClean="0"/>
              <a:t>‹nr.›</a:t>
            </a:fld>
            <a:endParaRPr lang="x-none"/>
          </a:p>
        </p:txBody>
      </p:sp>
    </p:spTree>
    <p:extLst>
      <p:ext uri="{BB962C8B-B14F-4D97-AF65-F5344CB8AC3E}">
        <p14:creationId xmlns:p14="http://schemas.microsoft.com/office/powerpoint/2010/main" val="1456161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91439-9AEA-DA44-8C00-7C76FFE7869F}"/>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E08DC8C-62A8-FF44-9332-B9194E51F4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D82BF8-E6C7-3845-A519-447667FE465F}"/>
              </a:ext>
            </a:extLst>
          </p:cNvPr>
          <p:cNvSpPr>
            <a:spLocks noGrp="1"/>
          </p:cNvSpPr>
          <p:nvPr>
            <p:ph type="dt" sz="half" idx="10"/>
          </p:nvPr>
        </p:nvSpPr>
        <p:spPr/>
        <p:txBody>
          <a:bodyPr/>
          <a:lstStyle/>
          <a:p>
            <a:endParaRPr lang="x-none"/>
          </a:p>
        </p:txBody>
      </p:sp>
      <p:sp>
        <p:nvSpPr>
          <p:cNvPr id="5" name="Footer Placeholder 4">
            <a:extLst>
              <a:ext uri="{FF2B5EF4-FFF2-40B4-BE49-F238E27FC236}">
                <a16:creationId xmlns:a16="http://schemas.microsoft.com/office/drawing/2014/main" xmlns="" id="{FC16C785-4385-DF4B-8EE9-DFB30FB1A7E2}"/>
              </a:ext>
            </a:extLst>
          </p:cNvPr>
          <p:cNvSpPr>
            <a:spLocks noGrp="1"/>
          </p:cNvSpPr>
          <p:nvPr>
            <p:ph type="ftr" sz="quarter" idx="11"/>
          </p:nvPr>
        </p:nvSpPr>
        <p:spPr/>
        <p:txBody>
          <a:bodyPr/>
          <a:lstStyle/>
          <a:p>
            <a:r>
              <a:rPr lang="nl-NL"/>
              <a:t>MyVDL – Introductie voor medewerkers</a:t>
            </a:r>
            <a:endParaRPr lang="x-none"/>
          </a:p>
        </p:txBody>
      </p:sp>
      <p:sp>
        <p:nvSpPr>
          <p:cNvPr id="6" name="Slide Number Placeholder 5">
            <a:extLst>
              <a:ext uri="{FF2B5EF4-FFF2-40B4-BE49-F238E27FC236}">
                <a16:creationId xmlns:a16="http://schemas.microsoft.com/office/drawing/2014/main" xmlns="" id="{511A2571-0DC3-3942-BA6D-033332EEA62A}"/>
              </a:ext>
            </a:extLst>
          </p:cNvPr>
          <p:cNvSpPr>
            <a:spLocks noGrp="1"/>
          </p:cNvSpPr>
          <p:nvPr>
            <p:ph type="sldNum" sz="quarter" idx="12"/>
          </p:nvPr>
        </p:nvSpPr>
        <p:spPr/>
        <p:txBody>
          <a:bodyPr/>
          <a:lstStyle/>
          <a:p>
            <a:fld id="{35E797FF-D5B9-B64D-B23A-9459799FCD23}" type="slidenum">
              <a:rPr lang="x-none" smtClean="0"/>
              <a:t>‹nr.›</a:t>
            </a:fld>
            <a:endParaRPr lang="x-none"/>
          </a:p>
        </p:txBody>
      </p:sp>
    </p:spTree>
    <p:extLst>
      <p:ext uri="{BB962C8B-B14F-4D97-AF65-F5344CB8AC3E}">
        <p14:creationId xmlns:p14="http://schemas.microsoft.com/office/powerpoint/2010/main" val="213752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0% Tekst (WI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hasCustomPrompt="1"/>
          </p:nvPr>
        </p:nvSpPr>
        <p:spPr>
          <a:solidFill>
            <a:schemeClr val="bg1"/>
          </a:solidFill>
          <a:effectLst>
            <a:outerShdw blurRad="50800" dist="38100" dir="5400000" algn="ctr" rotWithShape="0">
              <a:srgbClr val="000000">
                <a:alpha val="20000"/>
              </a:srgbClr>
            </a:outerShdw>
          </a:effectLst>
        </p:spPr>
        <p:txBody>
          <a:bodyPr vert="horz" lIns="216000" tIns="144000" rIns="216000" bIns="14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Sub-</a:t>
            </a:r>
            <a:r>
              <a:rPr lang="nl-NL" noProof="0" dirty="0" err="1"/>
              <a:t>bullet</a:t>
            </a:r>
            <a:r>
              <a:rPr lang="nl-NL" noProof="0" dirty="0"/>
              <a:t> #3</a:t>
            </a:r>
          </a:p>
          <a:p>
            <a:pPr lvl="4"/>
            <a:r>
              <a:rPr lang="nl-NL" noProof="0" dirty="0"/>
              <a:t>Sub-</a:t>
            </a:r>
            <a:r>
              <a:rPr lang="nl-NL" noProof="0" dirty="0" err="1"/>
              <a:t>bullet</a:t>
            </a:r>
            <a:r>
              <a:rPr lang="nl-NL" noProof="0" dirty="0"/>
              <a:t> #4</a:t>
            </a:r>
          </a:p>
          <a:p>
            <a:pPr lvl="5"/>
            <a:r>
              <a:rPr lang="nl-NL" noProof="0" dirty="0"/>
              <a:t>Sub-</a:t>
            </a:r>
            <a:r>
              <a:rPr lang="nl-NL" noProof="0" dirty="0" err="1"/>
              <a:t>bullet</a:t>
            </a:r>
            <a:r>
              <a:rPr lang="nl-NL" noProof="0" dirty="0"/>
              <a:t> #5</a:t>
            </a:r>
          </a:p>
          <a:p>
            <a:pPr lvl="6"/>
            <a:r>
              <a:rPr lang="nl-NL" noProof="0" dirty="0"/>
              <a:t>Leestekst</a:t>
            </a:r>
          </a:p>
          <a:p>
            <a:pPr lvl="7"/>
            <a:r>
              <a:rPr lang="nl-NL" noProof="0" dirty="0"/>
              <a:t>Kopje</a:t>
            </a:r>
          </a:p>
          <a:p>
            <a:pPr lvl="8"/>
            <a:r>
              <a:rPr lang="nl-NL" noProof="0" dirty="0"/>
              <a:t>Bronvermelding</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dirty="0"/>
              <a:t>MyVDL – Introductie voor medewerkers</a:t>
            </a:r>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867900" y="-279400"/>
            <a:ext cx="23241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100% tekst (WIT)</a:t>
            </a:r>
          </a:p>
        </p:txBody>
      </p:sp>
      <p:sp>
        <p:nvSpPr>
          <p:cNvPr id="25" name="Tijdelijke aanduiding voor tekst 10"/>
          <p:cNvSpPr>
            <a:spLocks noGrp="1"/>
          </p:cNvSpPr>
          <p:nvPr>
            <p:ph type="body" sz="quarter" idx="14"/>
          </p:nvPr>
        </p:nvSpPr>
        <p:spPr>
          <a:xfrm>
            <a:off x="369696" y="743900"/>
            <a:ext cx="11455783"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26" name="Groep 25"/>
          <p:cNvGrpSpPr/>
          <p:nvPr userDrawn="1"/>
        </p:nvGrpSpPr>
        <p:grpSpPr>
          <a:xfrm>
            <a:off x="-3425006" y="-17883"/>
            <a:ext cx="3188786" cy="4152045"/>
            <a:chOff x="-3425006" y="-17883"/>
            <a:chExt cx="3188786" cy="4152045"/>
          </a:xfrm>
        </p:grpSpPr>
        <p:grpSp>
          <p:nvGrpSpPr>
            <p:cNvPr id="27" name="Instructie"/>
            <p:cNvGrpSpPr/>
            <p:nvPr userDrawn="1"/>
          </p:nvGrpSpPr>
          <p:grpSpPr>
            <a:xfrm>
              <a:off x="-3425006" y="-17883"/>
              <a:ext cx="3188786" cy="3252680"/>
              <a:chOff x="-3746647" y="-17883"/>
              <a:chExt cx="3188786" cy="3252680"/>
            </a:xfrm>
          </p:grpSpPr>
          <p:sp>
            <p:nvSpPr>
              <p:cNvPr id="32" name="Rechthoek 31"/>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33" name="Ovaal 32"/>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 name="Rechte verbindingslijn 33"/>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35" name="Rechthoek 34"/>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36" name="Rechte verbindingslijn 35"/>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9" name="Groep 38"/>
              <p:cNvGrpSpPr/>
              <p:nvPr userDrawn="1"/>
            </p:nvGrpSpPr>
            <p:grpSpPr>
              <a:xfrm>
                <a:off x="-3324475" y="700986"/>
                <a:ext cx="182598" cy="143759"/>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0" name="Groep 39"/>
              <p:cNvGrpSpPr/>
              <p:nvPr userDrawn="1"/>
            </p:nvGrpSpPr>
            <p:grpSpPr>
              <a:xfrm>
                <a:off x="-3647748" y="700986"/>
                <a:ext cx="182598" cy="143759"/>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1" name="Rechte verbindingslijn 40"/>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42" name="Rechte verbindingslijn 41"/>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43" name="Groep 42"/>
              <p:cNvGrpSpPr/>
              <p:nvPr userDrawn="1"/>
            </p:nvGrpSpPr>
            <p:grpSpPr>
              <a:xfrm>
                <a:off x="-2746678" y="350909"/>
                <a:ext cx="357690" cy="330595"/>
                <a:chOff x="-2721817" y="347336"/>
                <a:chExt cx="432805" cy="400021"/>
              </a:xfrm>
            </p:grpSpPr>
            <p:sp>
              <p:nvSpPr>
                <p:cNvPr id="69" name="Rechthoek 68"/>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0" name="Groep 69"/>
                <p:cNvGrpSpPr/>
                <p:nvPr userDrawn="1"/>
              </p:nvGrpSpPr>
              <p:grpSpPr>
                <a:xfrm>
                  <a:off x="-2652453" y="431583"/>
                  <a:ext cx="294076" cy="231526"/>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4" name="Groep 43"/>
              <p:cNvGrpSpPr/>
              <p:nvPr userDrawn="1"/>
            </p:nvGrpSpPr>
            <p:grpSpPr>
              <a:xfrm>
                <a:off x="-2746678" y="762183"/>
                <a:ext cx="357690" cy="330595"/>
                <a:chOff x="-2721817" y="782525"/>
                <a:chExt cx="432805" cy="400021"/>
              </a:xfrm>
            </p:grpSpPr>
            <p:sp>
              <p:nvSpPr>
                <p:cNvPr id="58" name="Rechthoek 57"/>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866772"/>
                  <a:ext cx="294076" cy="231526"/>
                  <a:chOff x="-3310843" y="700986"/>
                  <a:chExt cx="182598" cy="143759"/>
                </a:xfrm>
              </p:grpSpPr>
              <p:grpSp>
                <p:nvGrpSpPr>
                  <p:cNvPr id="60" name="Groep 59"/>
                  <p:cNvGrpSpPr/>
                  <p:nvPr userDrawn="1"/>
                </p:nvGrpSpPr>
                <p:grpSpPr>
                  <a:xfrm>
                    <a:off x="-3310843" y="700986"/>
                    <a:ext cx="182598" cy="143759"/>
                    <a:chOff x="-3310843" y="700986"/>
                    <a:chExt cx="182598" cy="143759"/>
                  </a:xfrm>
                </p:grpSpPr>
                <p:cxnSp>
                  <p:nvCxnSpPr>
                    <p:cNvPr id="64" name="Rechte verbindingslijn 63"/>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flipH="1">
                    <a:off x="-3310774"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5" name="Rechthoek 44"/>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46" name="Rechthoek 45"/>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47" name="Rechte verbindingslijn 46"/>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48" name="Rechthoek 47"/>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49" name="Ovaal 48"/>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0" name="Rechthoek 49"/>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51" name="Ovaal 50"/>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2" name="Rechthoek 51"/>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53" name="Ovaal 52"/>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54" name="Rechthoek 53"/>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55" name="Ovaal 54"/>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56" name="Rechthoek 55"/>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57" name="Rechte verbindingslijn 56"/>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28" name="Meer informatie"/>
            <p:cNvGrpSpPr/>
            <p:nvPr userDrawn="1"/>
          </p:nvGrpSpPr>
          <p:grpSpPr>
            <a:xfrm>
              <a:off x="-3421298" y="3350889"/>
              <a:ext cx="3178515" cy="783273"/>
              <a:chOff x="-3741486" y="3359148"/>
              <a:chExt cx="3178515" cy="783273"/>
            </a:xfrm>
          </p:grpSpPr>
          <p:sp>
            <p:nvSpPr>
              <p:cNvPr id="2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0" name="Rechthoek 2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1" name="Rechte verbindingslijn 30"/>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4953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Tekst + 25% Afbeelding">
    <p:spTree>
      <p:nvGrpSpPr>
        <p:cNvPr id="1" name=""/>
        <p:cNvGrpSpPr/>
        <p:nvPr/>
      </p:nvGrpSpPr>
      <p:grpSpPr>
        <a:xfrm>
          <a:off x="0" y="0"/>
          <a:ext cx="0" cy="0"/>
          <a:chOff x="0" y="0"/>
          <a:chExt cx="0" cy="0"/>
        </a:xfrm>
      </p:grpSpPr>
      <p:sp>
        <p:nvSpPr>
          <p:cNvPr id="14" name="Tijdelijke aanduiding voor afbeelding 13"/>
          <p:cNvSpPr>
            <a:spLocks noGrp="1"/>
          </p:cNvSpPr>
          <p:nvPr>
            <p:ph type="pic" sz="quarter" idx="15" hasCustomPrompt="1"/>
          </p:nvPr>
        </p:nvSpPr>
        <p:spPr>
          <a:xfrm>
            <a:off x="8592000" y="0"/>
            <a:ext cx="3600000" cy="6444878"/>
          </a:xfrm>
          <a:custGeom>
            <a:avLst/>
            <a:gdLst>
              <a:gd name="connsiteX0" fmla="*/ 0 w 3600000"/>
              <a:gd name="connsiteY0" fmla="*/ 0 h 6455571"/>
              <a:gd name="connsiteX1" fmla="*/ 3600000 w 3600000"/>
              <a:gd name="connsiteY1" fmla="*/ 0 h 6455571"/>
              <a:gd name="connsiteX2" fmla="*/ 3600000 w 3600000"/>
              <a:gd name="connsiteY2" fmla="*/ 6455571 h 6455571"/>
              <a:gd name="connsiteX3" fmla="*/ 3596827 w 3600000"/>
              <a:gd name="connsiteY3" fmla="*/ 6294120 h 6455571"/>
              <a:gd name="connsiteX4" fmla="*/ 2522687 w 3600000"/>
              <a:gd name="connsiteY4" fmla="*/ 6294120 h 6455571"/>
              <a:gd name="connsiteX5" fmla="*/ 1905628 w 3600000"/>
              <a:gd name="connsiteY5" fmla="*/ 6454140 h 6455571"/>
              <a:gd name="connsiteX6" fmla="*/ 0 w 3600000"/>
              <a:gd name="connsiteY6" fmla="*/ 6454400 h 6455571"/>
              <a:gd name="connsiteX0" fmla="*/ 0 w 3600000"/>
              <a:gd name="connsiteY0" fmla="*/ 0 h 6454400"/>
              <a:gd name="connsiteX1" fmla="*/ 3600000 w 3600000"/>
              <a:gd name="connsiteY1" fmla="*/ 0 h 6454400"/>
              <a:gd name="connsiteX2" fmla="*/ 3596827 w 3600000"/>
              <a:gd name="connsiteY2" fmla="*/ 6294120 h 6454400"/>
              <a:gd name="connsiteX3" fmla="*/ 2522687 w 3600000"/>
              <a:gd name="connsiteY3" fmla="*/ 6294120 h 6454400"/>
              <a:gd name="connsiteX4" fmla="*/ 1905628 w 3600000"/>
              <a:gd name="connsiteY4" fmla="*/ 6454140 h 6454400"/>
              <a:gd name="connsiteX5" fmla="*/ 0 w 3600000"/>
              <a:gd name="connsiteY5" fmla="*/ 6454400 h 6454400"/>
              <a:gd name="connsiteX6" fmla="*/ 0 w 3600000"/>
              <a:gd name="connsiteY6" fmla="*/ 0 h 64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0" h="6454400">
                <a:moveTo>
                  <a:pt x="0" y="0"/>
                </a:moveTo>
                <a:lnTo>
                  <a:pt x="3600000" y="0"/>
                </a:lnTo>
                <a:cubicBezTo>
                  <a:pt x="3598942" y="2098040"/>
                  <a:pt x="3597885" y="4196080"/>
                  <a:pt x="3596827" y="6294120"/>
                </a:cubicBezTo>
                <a:lnTo>
                  <a:pt x="2522687" y="6294120"/>
                </a:lnTo>
                <a:lnTo>
                  <a:pt x="1905628" y="6454140"/>
                </a:lnTo>
                <a:lnTo>
                  <a:pt x="0" y="6454400"/>
                </a:lnTo>
                <a:lnTo>
                  <a:pt x="0" y="0"/>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a:xfrm>
            <a:off x="368300" y="365126"/>
            <a:ext cx="7855401" cy="272814"/>
          </a:xfrm>
        </p:spPr>
        <p:txBody>
          <a:bodyPr/>
          <a:lstStyle/>
          <a:p>
            <a:r>
              <a:rPr lang="nl-NL"/>
              <a:t>Klik om de stijl te bewerken</a:t>
            </a:r>
          </a:p>
        </p:txBody>
      </p:sp>
      <p:sp>
        <p:nvSpPr>
          <p:cNvPr id="3" name="Tijdelijke aanduiding voor verticale tekst 2"/>
          <p:cNvSpPr>
            <a:spLocks noGrp="1"/>
          </p:cNvSpPr>
          <p:nvPr>
            <p:ph type="body" orient="vert" idx="1" hasCustomPrompt="1"/>
          </p:nvPr>
        </p:nvSpPr>
        <p:spPr>
          <a:xfrm>
            <a:off x="368300" y="1179861"/>
            <a:ext cx="7855401" cy="463673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Sub-</a:t>
            </a:r>
            <a:r>
              <a:rPr lang="nl-NL" noProof="0" dirty="0" err="1"/>
              <a:t>bullet</a:t>
            </a:r>
            <a:r>
              <a:rPr lang="nl-NL" noProof="0" dirty="0"/>
              <a:t> #3</a:t>
            </a:r>
          </a:p>
          <a:p>
            <a:pPr lvl="4"/>
            <a:r>
              <a:rPr lang="nl-NL" noProof="0" dirty="0"/>
              <a:t>Sub-</a:t>
            </a:r>
            <a:r>
              <a:rPr lang="nl-NL" noProof="0" dirty="0" err="1"/>
              <a:t>bullet</a:t>
            </a:r>
            <a:r>
              <a:rPr lang="nl-NL" noProof="0" dirty="0"/>
              <a:t> #4</a:t>
            </a:r>
          </a:p>
          <a:p>
            <a:pPr lvl="5"/>
            <a:r>
              <a:rPr lang="nl-NL" noProof="0" dirty="0"/>
              <a:t>Sub-</a:t>
            </a:r>
            <a:r>
              <a:rPr lang="nl-NL" noProof="0" dirty="0" err="1"/>
              <a:t>bullet</a:t>
            </a:r>
            <a:r>
              <a:rPr lang="nl-NL" noProof="0" dirty="0"/>
              <a:t> #5</a:t>
            </a:r>
          </a:p>
          <a:p>
            <a:pPr lvl="6"/>
            <a:r>
              <a:rPr lang="nl-NL" noProof="0" dirty="0"/>
              <a:t>Leestekst</a:t>
            </a:r>
          </a:p>
          <a:p>
            <a:pPr lvl="7"/>
            <a:r>
              <a:rPr lang="nl-NL" noProof="0" dirty="0"/>
              <a:t>Kopje</a:t>
            </a:r>
          </a:p>
          <a:p>
            <a:pPr lvl="8"/>
            <a:r>
              <a:rPr lang="nl-NL" noProof="0" dirty="0"/>
              <a:t>Bronvermelding</a:t>
            </a:r>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75% tekst + 25% afbeelding</a:t>
            </a:r>
          </a:p>
        </p:txBody>
      </p:sp>
      <p:sp>
        <p:nvSpPr>
          <p:cNvPr id="54" name="Tijdelijke aanduiding voor tekst 10"/>
          <p:cNvSpPr>
            <a:spLocks noGrp="1"/>
          </p:cNvSpPr>
          <p:nvPr>
            <p:ph type="body" sz="quarter" idx="14"/>
          </p:nvPr>
        </p:nvSpPr>
        <p:spPr>
          <a:xfrm>
            <a:off x="369696" y="743900"/>
            <a:ext cx="7854005"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55" name="Groep 54"/>
          <p:cNvGrpSpPr/>
          <p:nvPr userDrawn="1"/>
        </p:nvGrpSpPr>
        <p:grpSpPr>
          <a:xfrm>
            <a:off x="-3425006" y="-17883"/>
            <a:ext cx="3188786" cy="4152045"/>
            <a:chOff x="-3425006" y="-17883"/>
            <a:chExt cx="3188786" cy="4152045"/>
          </a:xfrm>
        </p:grpSpPr>
        <p:grpSp>
          <p:nvGrpSpPr>
            <p:cNvPr id="56" name="Instructie"/>
            <p:cNvGrpSpPr/>
            <p:nvPr userDrawn="1"/>
          </p:nvGrpSpPr>
          <p:grpSpPr>
            <a:xfrm>
              <a:off x="-3425006" y="-17883"/>
              <a:ext cx="3188786" cy="3252680"/>
              <a:chOff x="-3746647" y="-17883"/>
              <a:chExt cx="3188786" cy="3252680"/>
            </a:xfrm>
          </p:grpSpPr>
          <p:sp>
            <p:nvSpPr>
              <p:cNvPr id="61" name="Rechthoek 60"/>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62" name="Ovaal 61"/>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63" name="Rechte verbindingslijn 62"/>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64" name="Rechthoek 63"/>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65" name="Rechte verbindingslijn 64"/>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hthoek 66"/>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68" name="Groep 67"/>
              <p:cNvGrpSpPr/>
              <p:nvPr userDrawn="1"/>
            </p:nvGrpSpPr>
            <p:grpSpPr>
              <a:xfrm>
                <a:off x="-3324475" y="700986"/>
                <a:ext cx="182598" cy="143759"/>
                <a:chOff x="-3310843" y="700986"/>
                <a:chExt cx="182598" cy="143759"/>
              </a:xfrm>
            </p:grpSpPr>
            <p:grpSp>
              <p:nvGrpSpPr>
                <p:cNvPr id="118" name="Groep 117"/>
                <p:cNvGrpSpPr/>
                <p:nvPr userDrawn="1"/>
              </p:nvGrpSpPr>
              <p:grpSpPr>
                <a:xfrm>
                  <a:off x="-3310843" y="700986"/>
                  <a:ext cx="182598" cy="143759"/>
                  <a:chOff x="-3310843" y="700986"/>
                  <a:chExt cx="182598" cy="143759"/>
                </a:xfrm>
              </p:grpSpPr>
              <p:cxnSp>
                <p:nvCxnSpPr>
                  <p:cNvPr id="122" name="Rechte verbindingslijn 121"/>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23" name="Rechte verbindingslijn 122"/>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24" name="Rechte verbindingslijn 123"/>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25" name="Rechte verbindingslijn 124"/>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26" name="Rechte verbindingslijn 125"/>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19" name="Groep 118"/>
                <p:cNvGrpSpPr/>
                <p:nvPr userDrawn="1"/>
              </p:nvGrpSpPr>
              <p:grpSpPr>
                <a:xfrm flipH="1">
                  <a:off x="-3310774" y="735854"/>
                  <a:ext cx="88801" cy="72568"/>
                  <a:chOff x="-2091059" y="1395403"/>
                  <a:chExt cx="157316" cy="128558"/>
                </a:xfrm>
              </p:grpSpPr>
              <p:sp>
                <p:nvSpPr>
                  <p:cNvPr id="120" name="Rechthoek 119"/>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1" name="Pijl: punthaak 120"/>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69" name="Groep 68"/>
              <p:cNvGrpSpPr/>
              <p:nvPr userDrawn="1"/>
            </p:nvGrpSpPr>
            <p:grpSpPr>
              <a:xfrm>
                <a:off x="-3647748" y="700986"/>
                <a:ext cx="182598" cy="143759"/>
                <a:chOff x="-3634116" y="700986"/>
                <a:chExt cx="182598" cy="143759"/>
              </a:xfrm>
            </p:grpSpPr>
            <p:grpSp>
              <p:nvGrpSpPr>
                <p:cNvPr id="109" name="Groep 108"/>
                <p:cNvGrpSpPr/>
                <p:nvPr userDrawn="1"/>
              </p:nvGrpSpPr>
              <p:grpSpPr>
                <a:xfrm>
                  <a:off x="-3634116" y="700986"/>
                  <a:ext cx="182598" cy="143759"/>
                  <a:chOff x="-3634116" y="700986"/>
                  <a:chExt cx="182598" cy="143759"/>
                </a:xfrm>
              </p:grpSpPr>
              <p:cxnSp>
                <p:nvCxnSpPr>
                  <p:cNvPr id="113" name="Rechte verbindingslijn 112"/>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14" name="Rechte verbindingslijn 113"/>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15" name="Rechte verbindingslijn 114"/>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16" name="Rechte verbindingslijn 115"/>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17" name="Rechte verbindingslijn 116"/>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10" name="Groep 109"/>
                <p:cNvGrpSpPr/>
                <p:nvPr userDrawn="1"/>
              </p:nvGrpSpPr>
              <p:grpSpPr>
                <a:xfrm>
                  <a:off x="-3634047" y="735854"/>
                  <a:ext cx="88801" cy="72568"/>
                  <a:chOff x="-2091059" y="1395403"/>
                  <a:chExt cx="157316" cy="128558"/>
                </a:xfrm>
              </p:grpSpPr>
              <p:sp>
                <p:nvSpPr>
                  <p:cNvPr id="111" name="Rechthoek 11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2" name="Pijl: punthaak 11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70" name="Rechte verbindingslijn 69"/>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71" name="Rechte verbindingslijn 70"/>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72" name="Groep 71"/>
              <p:cNvGrpSpPr/>
              <p:nvPr userDrawn="1"/>
            </p:nvGrpSpPr>
            <p:grpSpPr>
              <a:xfrm>
                <a:off x="-2746678" y="350909"/>
                <a:ext cx="357690" cy="330595"/>
                <a:chOff x="-2721817" y="347336"/>
                <a:chExt cx="432805" cy="400021"/>
              </a:xfrm>
            </p:grpSpPr>
            <p:sp>
              <p:nvSpPr>
                <p:cNvPr id="98" name="Rechthoek 97"/>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99" name="Groep 98"/>
                <p:cNvGrpSpPr/>
                <p:nvPr userDrawn="1"/>
              </p:nvGrpSpPr>
              <p:grpSpPr>
                <a:xfrm>
                  <a:off x="-2652453" y="431583"/>
                  <a:ext cx="294076" cy="231526"/>
                  <a:chOff x="-3634116" y="700986"/>
                  <a:chExt cx="182598" cy="143759"/>
                </a:xfrm>
              </p:grpSpPr>
              <p:grpSp>
                <p:nvGrpSpPr>
                  <p:cNvPr id="100" name="Groep 99"/>
                  <p:cNvGrpSpPr/>
                  <p:nvPr userDrawn="1"/>
                </p:nvGrpSpPr>
                <p:grpSpPr>
                  <a:xfrm>
                    <a:off x="-3634116" y="700986"/>
                    <a:ext cx="182598" cy="143759"/>
                    <a:chOff x="-3634116" y="700986"/>
                    <a:chExt cx="182598" cy="143759"/>
                  </a:xfrm>
                </p:grpSpPr>
                <p:cxnSp>
                  <p:nvCxnSpPr>
                    <p:cNvPr id="104" name="Rechte verbindingslijn 103"/>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05" name="Rechte verbindingslijn 104"/>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06" name="Rechte verbindingslijn 105"/>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07" name="Rechte verbindingslijn 106"/>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08" name="Rechte verbindingslijn 107"/>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01" name="Groep 100"/>
                  <p:cNvGrpSpPr/>
                  <p:nvPr userDrawn="1"/>
                </p:nvGrpSpPr>
                <p:grpSpPr>
                  <a:xfrm>
                    <a:off x="-3634047" y="735854"/>
                    <a:ext cx="88801" cy="72568"/>
                    <a:chOff x="-2091059" y="1395403"/>
                    <a:chExt cx="157316" cy="128558"/>
                  </a:xfrm>
                </p:grpSpPr>
                <p:sp>
                  <p:nvSpPr>
                    <p:cNvPr id="102" name="Rechthoek 10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3" name="Pijl: punthaak 10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73" name="Groep 72"/>
              <p:cNvGrpSpPr/>
              <p:nvPr userDrawn="1"/>
            </p:nvGrpSpPr>
            <p:grpSpPr>
              <a:xfrm>
                <a:off x="-2746678" y="762183"/>
                <a:ext cx="357690" cy="330595"/>
                <a:chOff x="-2721817" y="782525"/>
                <a:chExt cx="432805" cy="400021"/>
              </a:xfrm>
            </p:grpSpPr>
            <p:sp>
              <p:nvSpPr>
                <p:cNvPr id="87" name="Rechthoek 86"/>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88" name="Groep 87"/>
                <p:cNvGrpSpPr/>
                <p:nvPr userDrawn="1"/>
              </p:nvGrpSpPr>
              <p:grpSpPr>
                <a:xfrm>
                  <a:off x="-2652453" y="866772"/>
                  <a:ext cx="294076" cy="231526"/>
                  <a:chOff x="-3310843" y="700986"/>
                  <a:chExt cx="182598" cy="143759"/>
                </a:xfrm>
              </p:grpSpPr>
              <p:grpSp>
                <p:nvGrpSpPr>
                  <p:cNvPr id="89" name="Groep 88"/>
                  <p:cNvGrpSpPr/>
                  <p:nvPr userDrawn="1"/>
                </p:nvGrpSpPr>
                <p:grpSpPr>
                  <a:xfrm>
                    <a:off x="-3310843" y="700986"/>
                    <a:ext cx="182598" cy="143759"/>
                    <a:chOff x="-3310843" y="700986"/>
                    <a:chExt cx="182598" cy="143759"/>
                  </a:xfrm>
                </p:grpSpPr>
                <p:cxnSp>
                  <p:nvCxnSpPr>
                    <p:cNvPr id="93" name="Rechte verbindingslijn 92"/>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94" name="Rechte verbindingslijn 93"/>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95" name="Rechte verbindingslijn 94"/>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96" name="Rechte verbindingslijn 95"/>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97" name="Rechte verbindingslijn 96"/>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90" name="Groep 89"/>
                  <p:cNvGrpSpPr/>
                  <p:nvPr userDrawn="1"/>
                </p:nvGrpSpPr>
                <p:grpSpPr>
                  <a:xfrm flipH="1">
                    <a:off x="-3310774"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74" name="Rechthoek 73"/>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75" name="Rechthoek 74"/>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76" name="Rechte verbindingslijn 75"/>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77" name="Rechthoek 76"/>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78" name="Ovaal 77"/>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9" name="Rechthoek 78"/>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80" name="Ovaal 79"/>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81" name="Rechthoek 80"/>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82" name="Ovaal 81"/>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83" name="Rechthoek 82"/>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84" name="Ovaal 83"/>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85" name="Rechthoek 84"/>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86" name="Rechte verbindingslijn 85"/>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57" name="Meer informatie"/>
            <p:cNvGrpSpPr/>
            <p:nvPr userDrawn="1"/>
          </p:nvGrpSpPr>
          <p:grpSpPr>
            <a:xfrm>
              <a:off x="-3421298" y="3350889"/>
              <a:ext cx="3178515" cy="783273"/>
              <a:chOff x="-3741486" y="3359148"/>
              <a:chExt cx="3178515" cy="783273"/>
            </a:xfrm>
          </p:grpSpPr>
          <p:sp>
            <p:nvSpPr>
              <p:cNvPr id="5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59" name="Rechthoek 5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27" name="Groep 126"/>
          <p:cNvGrpSpPr/>
          <p:nvPr userDrawn="1"/>
        </p:nvGrpSpPr>
        <p:grpSpPr>
          <a:xfrm>
            <a:off x="12391603" y="-17883"/>
            <a:ext cx="3183678" cy="5210064"/>
            <a:chOff x="12391603" y="-17883"/>
            <a:chExt cx="3183678" cy="5210064"/>
          </a:xfrm>
        </p:grpSpPr>
        <p:pic>
          <p:nvPicPr>
            <p:cNvPr id="128" name="Afbeelding 1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129" name="Instructie"/>
            <p:cNvGrpSpPr/>
            <p:nvPr userDrawn="1"/>
          </p:nvGrpSpPr>
          <p:grpSpPr>
            <a:xfrm>
              <a:off x="12391603" y="-17883"/>
              <a:ext cx="3183678" cy="4334466"/>
              <a:chOff x="12391603" y="-17883"/>
              <a:chExt cx="3183678" cy="4334466"/>
            </a:xfrm>
          </p:grpSpPr>
          <p:sp>
            <p:nvSpPr>
              <p:cNvPr id="134" name="Rechthoek 133"/>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35" name="Ovaal 134"/>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6" name="Rechte verbindingslijn 135"/>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37" name="Rechte verbindingslijn 136"/>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38" name="Rechthoek 137"/>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9" name="Rechte verbindingslijn 138"/>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40" name="Ovaal 139"/>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41" name="Rechthoek 140"/>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2" name="Groep 141"/>
              <p:cNvGrpSpPr/>
              <p:nvPr userDrawn="1"/>
            </p:nvGrpSpPr>
            <p:grpSpPr>
              <a:xfrm>
                <a:off x="12757284" y="2166624"/>
                <a:ext cx="825500" cy="209550"/>
                <a:chOff x="12757284" y="2166624"/>
                <a:chExt cx="825500" cy="209550"/>
              </a:xfrm>
            </p:grpSpPr>
            <p:sp>
              <p:nvSpPr>
                <p:cNvPr id="175" name="Rechthoek 174"/>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76" name="Rechte verbindingslijn 175"/>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77" name="Gelijkbenige driehoek 176"/>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43" name="Groep 142"/>
              <p:cNvGrpSpPr/>
              <p:nvPr userDrawn="1"/>
            </p:nvGrpSpPr>
            <p:grpSpPr>
              <a:xfrm>
                <a:off x="12757284" y="1123743"/>
                <a:ext cx="294789" cy="318834"/>
                <a:chOff x="14466489" y="1001522"/>
                <a:chExt cx="290627" cy="314333"/>
              </a:xfrm>
            </p:grpSpPr>
            <p:sp>
              <p:nvSpPr>
                <p:cNvPr id="169" name="Rechthoek 168"/>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70" name="Ovaal 169"/>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71" name="Vrije vorm: vorm 170"/>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72" name="Rechthoek: afgeronde hoeken 171"/>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73" name="Rechte verbindingslijn 172"/>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4" name="Rechte verbindingslijn 173"/>
                <p:cNvCxnSpPr>
                  <a:cxnSpLocks/>
                  <a:stCxn id="17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4" name="Ovaal 143"/>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5" name="Rechthoek 144"/>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46" name="Rechte verbindingslijn 145"/>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47" name="Groep 146"/>
              <p:cNvGrpSpPr/>
              <p:nvPr userDrawn="1"/>
            </p:nvGrpSpPr>
            <p:grpSpPr>
              <a:xfrm>
                <a:off x="13717198" y="3515867"/>
                <a:ext cx="1195723" cy="678267"/>
                <a:chOff x="12757284" y="3224292"/>
                <a:chExt cx="1195723" cy="678267"/>
              </a:xfrm>
            </p:grpSpPr>
            <p:sp>
              <p:nvSpPr>
                <p:cNvPr id="148" name="Rechthoek 14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9" name="Rechthoek 14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50" name="Groep 149"/>
                <p:cNvGrpSpPr/>
                <p:nvPr userDrawn="1"/>
              </p:nvGrpSpPr>
              <p:grpSpPr>
                <a:xfrm>
                  <a:off x="12839234" y="3289794"/>
                  <a:ext cx="155951" cy="131922"/>
                  <a:chOff x="12968836" y="3354170"/>
                  <a:chExt cx="404806" cy="342433"/>
                </a:xfrm>
              </p:grpSpPr>
              <p:sp>
                <p:nvSpPr>
                  <p:cNvPr id="163" name="Rechthoek: afgeronde hoeken 16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64" name="Rechthoek 16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5" name="Rechthoek 16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6" name="Rechthoek 16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7" name="Rechthoek 16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8" name="Rechthoek 16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51" name="Groep 150"/>
                <p:cNvGrpSpPr/>
                <p:nvPr userDrawn="1"/>
              </p:nvGrpSpPr>
              <p:grpSpPr>
                <a:xfrm>
                  <a:off x="12819679" y="3589117"/>
                  <a:ext cx="166739" cy="218963"/>
                  <a:chOff x="12940828" y="3950597"/>
                  <a:chExt cx="432813" cy="568367"/>
                </a:xfrm>
              </p:grpSpPr>
              <p:grpSp>
                <p:nvGrpSpPr>
                  <p:cNvPr id="155" name="Groep 154"/>
                  <p:cNvGrpSpPr/>
                  <p:nvPr userDrawn="1"/>
                </p:nvGrpSpPr>
                <p:grpSpPr>
                  <a:xfrm>
                    <a:off x="13000382" y="4006891"/>
                    <a:ext cx="373259" cy="315747"/>
                    <a:chOff x="12968836" y="3354170"/>
                    <a:chExt cx="404806" cy="342433"/>
                  </a:xfrm>
                </p:grpSpPr>
                <p:sp>
                  <p:nvSpPr>
                    <p:cNvPr id="157" name="Rechthoek: afgeronde hoeken 156"/>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8" name="Rechthoek 15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9" name="Rechthoek 15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0" name="Rechthoek 15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1" name="Rechthoek 16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2" name="Rechthoek 16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56" name="Boog 15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52" name="Tekstvak 15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53" name="Tekstvak 15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54"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0" name="Meer informatie"/>
            <p:cNvGrpSpPr/>
            <p:nvPr userDrawn="1"/>
          </p:nvGrpSpPr>
          <p:grpSpPr>
            <a:xfrm>
              <a:off x="12396764" y="4408908"/>
              <a:ext cx="3178515" cy="783273"/>
              <a:chOff x="-3741486" y="3359148"/>
              <a:chExt cx="3178515" cy="783273"/>
            </a:xfrm>
          </p:grpSpPr>
          <p:sp>
            <p:nvSpPr>
              <p:cNvPr id="13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32" name="Rechthoek 13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3" name="Rechte verbindingslijn 132"/>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15309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 Tekst + 50% Afbeelding">
    <p:spTree>
      <p:nvGrpSpPr>
        <p:cNvPr id="1" name=""/>
        <p:cNvGrpSpPr/>
        <p:nvPr/>
      </p:nvGrpSpPr>
      <p:grpSpPr>
        <a:xfrm>
          <a:off x="0" y="0"/>
          <a:ext cx="0" cy="0"/>
          <a:chOff x="0" y="0"/>
          <a:chExt cx="0" cy="0"/>
        </a:xfrm>
      </p:grpSpPr>
      <p:sp>
        <p:nvSpPr>
          <p:cNvPr id="2" name="Titel 1"/>
          <p:cNvSpPr>
            <a:spLocks noGrp="1"/>
          </p:cNvSpPr>
          <p:nvPr>
            <p:ph type="title"/>
          </p:nvPr>
        </p:nvSpPr>
        <p:spPr>
          <a:xfrm>
            <a:off x="368300" y="365126"/>
            <a:ext cx="5543550" cy="272814"/>
          </a:xfrm>
        </p:spPr>
        <p:txBody>
          <a:bodyPr/>
          <a:lstStyle/>
          <a:p>
            <a:r>
              <a:rPr lang="nl-NL"/>
              <a:t>Klik om de stijl te bewerken</a:t>
            </a:r>
          </a:p>
        </p:txBody>
      </p:sp>
      <p:sp>
        <p:nvSpPr>
          <p:cNvPr id="3" name="Tijdelijke aanduiding voor verticale tekst 2"/>
          <p:cNvSpPr>
            <a:spLocks noGrp="1"/>
          </p:cNvSpPr>
          <p:nvPr>
            <p:ph type="body" orient="vert" idx="1" hasCustomPrompt="1"/>
          </p:nvPr>
        </p:nvSpPr>
        <p:spPr>
          <a:xfrm>
            <a:off x="368300" y="1179861"/>
            <a:ext cx="5543550" cy="463673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Sub-</a:t>
            </a:r>
            <a:r>
              <a:rPr lang="nl-NL" noProof="0" dirty="0" err="1"/>
              <a:t>bullet</a:t>
            </a:r>
            <a:r>
              <a:rPr lang="nl-NL" noProof="0" dirty="0"/>
              <a:t> #3</a:t>
            </a:r>
          </a:p>
          <a:p>
            <a:pPr lvl="4"/>
            <a:r>
              <a:rPr lang="nl-NL" noProof="0" dirty="0"/>
              <a:t>Sub-</a:t>
            </a:r>
            <a:r>
              <a:rPr lang="nl-NL" noProof="0" dirty="0" err="1"/>
              <a:t>bullet</a:t>
            </a:r>
            <a:r>
              <a:rPr lang="nl-NL" noProof="0" dirty="0"/>
              <a:t> #4</a:t>
            </a:r>
          </a:p>
          <a:p>
            <a:pPr lvl="5"/>
            <a:r>
              <a:rPr lang="nl-NL" noProof="0" dirty="0"/>
              <a:t>Sub-</a:t>
            </a:r>
            <a:r>
              <a:rPr lang="nl-NL" noProof="0" dirty="0" err="1"/>
              <a:t>bullet</a:t>
            </a:r>
            <a:r>
              <a:rPr lang="nl-NL" noProof="0" dirty="0"/>
              <a:t> #5</a:t>
            </a:r>
          </a:p>
          <a:p>
            <a:pPr lvl="6"/>
            <a:r>
              <a:rPr lang="nl-NL" noProof="0" dirty="0"/>
              <a:t>Leestekst</a:t>
            </a:r>
          </a:p>
          <a:p>
            <a:pPr lvl="7"/>
            <a:r>
              <a:rPr lang="nl-NL" noProof="0" dirty="0"/>
              <a:t>Kopje</a:t>
            </a:r>
          </a:p>
          <a:p>
            <a:pPr lvl="8"/>
            <a:r>
              <a:rPr lang="nl-NL" noProof="0" dirty="0"/>
              <a:t>Bronvermelding</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50% tekst + 50% afbeelding</a:t>
            </a:r>
          </a:p>
        </p:txBody>
      </p:sp>
      <p:sp>
        <p:nvSpPr>
          <p:cNvPr id="46" name="Tijdelijke aanduiding voor afbeelding 45"/>
          <p:cNvSpPr>
            <a:spLocks noGrp="1"/>
          </p:cNvSpPr>
          <p:nvPr>
            <p:ph type="pic" sz="quarter" idx="15" hasCustomPrompt="1"/>
          </p:nvPr>
        </p:nvSpPr>
        <p:spPr>
          <a:xfrm>
            <a:off x="6292406" y="0"/>
            <a:ext cx="5899594" cy="6443898"/>
          </a:xfrm>
          <a:custGeom>
            <a:avLst/>
            <a:gdLst>
              <a:gd name="connsiteX0" fmla="*/ 0 w 5899594"/>
              <a:gd name="connsiteY0" fmla="*/ 0 h 6443898"/>
              <a:gd name="connsiteX1" fmla="*/ 171894 w 5899594"/>
              <a:gd name="connsiteY1" fmla="*/ 0 h 6443898"/>
              <a:gd name="connsiteX2" fmla="*/ 2590337 w 5899594"/>
              <a:gd name="connsiteY2" fmla="*/ 0 h 6443898"/>
              <a:gd name="connsiteX3" fmla="*/ 5899594 w 5899594"/>
              <a:gd name="connsiteY3" fmla="*/ 0 h 6443898"/>
              <a:gd name="connsiteX4" fmla="*/ 5896421 w 5899594"/>
              <a:gd name="connsiteY4" fmla="*/ 6283249 h 6443898"/>
              <a:gd name="connsiteX5" fmla="*/ 4822281 w 5899594"/>
              <a:gd name="connsiteY5" fmla="*/ 6283249 h 6443898"/>
              <a:gd name="connsiteX6" fmla="*/ 4205222 w 5899594"/>
              <a:gd name="connsiteY6" fmla="*/ 6443348 h 6443898"/>
              <a:gd name="connsiteX7" fmla="*/ 171894 w 5899594"/>
              <a:gd name="connsiteY7" fmla="*/ 6443898 h 6443898"/>
              <a:gd name="connsiteX8" fmla="*/ 171894 w 5899594"/>
              <a:gd name="connsiteY8" fmla="*/ 6443846 h 6443898"/>
              <a:gd name="connsiteX9" fmla="*/ 0 w 5899594"/>
              <a:gd name="connsiteY9" fmla="*/ 6443898 h 64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9594" h="6443898">
                <a:moveTo>
                  <a:pt x="0" y="0"/>
                </a:moveTo>
                <a:lnTo>
                  <a:pt x="171894" y="0"/>
                </a:lnTo>
                <a:lnTo>
                  <a:pt x="2590337" y="0"/>
                </a:lnTo>
                <a:lnTo>
                  <a:pt x="5899594" y="0"/>
                </a:lnTo>
                <a:cubicBezTo>
                  <a:pt x="5898536" y="2094416"/>
                  <a:pt x="5897479" y="4188833"/>
                  <a:pt x="5896421" y="6283249"/>
                </a:cubicBezTo>
                <a:lnTo>
                  <a:pt x="4822281" y="6283249"/>
                </a:lnTo>
                <a:lnTo>
                  <a:pt x="4205222" y="6443348"/>
                </a:lnTo>
                <a:lnTo>
                  <a:pt x="171894" y="6443898"/>
                </a:lnTo>
                <a:lnTo>
                  <a:pt x="171894" y="6443846"/>
                </a:lnTo>
                <a:lnTo>
                  <a:pt x="0" y="6443898"/>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7" name="Tijdelijke aanduiding voor tekst 10"/>
          <p:cNvSpPr>
            <a:spLocks noGrp="1"/>
          </p:cNvSpPr>
          <p:nvPr>
            <p:ph type="body" sz="quarter" idx="14"/>
          </p:nvPr>
        </p:nvSpPr>
        <p:spPr>
          <a:xfrm>
            <a:off x="369697" y="743900"/>
            <a:ext cx="5542154"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48" name="Groep 47"/>
          <p:cNvGrpSpPr/>
          <p:nvPr userDrawn="1"/>
        </p:nvGrpSpPr>
        <p:grpSpPr>
          <a:xfrm>
            <a:off x="-3425006" y="-17883"/>
            <a:ext cx="3188786" cy="4152045"/>
            <a:chOff x="-3425006" y="-17883"/>
            <a:chExt cx="3188786" cy="4152045"/>
          </a:xfrm>
        </p:grpSpPr>
        <p:grpSp>
          <p:nvGrpSpPr>
            <p:cNvPr id="49" name="Instructie"/>
            <p:cNvGrpSpPr/>
            <p:nvPr userDrawn="1"/>
          </p:nvGrpSpPr>
          <p:grpSpPr>
            <a:xfrm>
              <a:off x="-3425006" y="-17883"/>
              <a:ext cx="3188786" cy="3252680"/>
              <a:chOff x="-3746647" y="-17883"/>
              <a:chExt cx="3188786" cy="3252680"/>
            </a:xfrm>
          </p:grpSpPr>
          <p:sp>
            <p:nvSpPr>
              <p:cNvPr id="54" name="Rechthoek 53"/>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55" name="Ovaal 54"/>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6" name="Rechte verbindingslijn 55"/>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57" name="Rechthoek 56"/>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58" name="Rechte verbindingslijn 57"/>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hthoek 59"/>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61" name="Groep 60"/>
              <p:cNvGrpSpPr/>
              <p:nvPr userDrawn="1"/>
            </p:nvGrpSpPr>
            <p:grpSpPr>
              <a:xfrm>
                <a:off x="-3324475" y="700986"/>
                <a:ext cx="182598" cy="143759"/>
                <a:chOff x="-3310843" y="700986"/>
                <a:chExt cx="182598" cy="143759"/>
              </a:xfrm>
            </p:grpSpPr>
            <p:grpSp>
              <p:nvGrpSpPr>
                <p:cNvPr id="111" name="Groep 110"/>
                <p:cNvGrpSpPr/>
                <p:nvPr userDrawn="1"/>
              </p:nvGrpSpPr>
              <p:grpSpPr>
                <a:xfrm>
                  <a:off x="-3310843" y="700986"/>
                  <a:ext cx="182598" cy="143759"/>
                  <a:chOff x="-3310843" y="700986"/>
                  <a:chExt cx="182598" cy="143759"/>
                </a:xfrm>
              </p:grpSpPr>
              <p:cxnSp>
                <p:nvCxnSpPr>
                  <p:cNvPr id="115" name="Rechte verbindingslijn 114"/>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16" name="Rechte verbindingslijn 115"/>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17" name="Rechte verbindingslijn 116"/>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8" name="Rechte verbindingslijn 117"/>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9" name="Rechte verbindingslijn 118"/>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12" name="Groep 111"/>
                <p:cNvGrpSpPr/>
                <p:nvPr userDrawn="1"/>
              </p:nvGrpSpPr>
              <p:grpSpPr>
                <a:xfrm flipH="1">
                  <a:off x="-3310774" y="735854"/>
                  <a:ext cx="88801" cy="72568"/>
                  <a:chOff x="-2091059" y="1395403"/>
                  <a:chExt cx="157316" cy="128558"/>
                </a:xfrm>
              </p:grpSpPr>
              <p:sp>
                <p:nvSpPr>
                  <p:cNvPr id="113" name="Rechthoek 11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4" name="Pijl: punthaak 11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62" name="Groep 61"/>
              <p:cNvGrpSpPr/>
              <p:nvPr userDrawn="1"/>
            </p:nvGrpSpPr>
            <p:grpSpPr>
              <a:xfrm>
                <a:off x="-3647748" y="700986"/>
                <a:ext cx="182598" cy="143759"/>
                <a:chOff x="-3634116" y="700986"/>
                <a:chExt cx="182598" cy="143759"/>
              </a:xfrm>
            </p:grpSpPr>
            <p:grpSp>
              <p:nvGrpSpPr>
                <p:cNvPr id="102" name="Groep 101"/>
                <p:cNvGrpSpPr/>
                <p:nvPr userDrawn="1"/>
              </p:nvGrpSpPr>
              <p:grpSpPr>
                <a:xfrm>
                  <a:off x="-3634116" y="700986"/>
                  <a:ext cx="182598" cy="143759"/>
                  <a:chOff x="-3634116" y="700986"/>
                  <a:chExt cx="182598" cy="143759"/>
                </a:xfrm>
              </p:grpSpPr>
              <p:cxnSp>
                <p:nvCxnSpPr>
                  <p:cNvPr id="106" name="Rechte verbindingslijn 105"/>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07" name="Rechte verbindingslijn 106"/>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8" name="Rechte verbindingslijn 107"/>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9" name="Rechte verbindingslijn 108"/>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10" name="Rechte verbindingslijn 109"/>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03" name="Groep 102"/>
                <p:cNvGrpSpPr/>
                <p:nvPr userDrawn="1"/>
              </p:nvGrpSpPr>
              <p:grpSpPr>
                <a:xfrm>
                  <a:off x="-3634047" y="735854"/>
                  <a:ext cx="88801" cy="72568"/>
                  <a:chOff x="-2091059" y="1395403"/>
                  <a:chExt cx="157316" cy="128558"/>
                </a:xfrm>
              </p:grpSpPr>
              <p:sp>
                <p:nvSpPr>
                  <p:cNvPr id="104" name="Rechthoek 10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5" name="Pijl: punthaak 10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63" name="Rechte verbindingslijn 62"/>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64" name="Rechte verbindingslijn 63"/>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65" name="Groep 64"/>
              <p:cNvGrpSpPr/>
              <p:nvPr userDrawn="1"/>
            </p:nvGrpSpPr>
            <p:grpSpPr>
              <a:xfrm>
                <a:off x="-2746678" y="350909"/>
                <a:ext cx="357690" cy="330595"/>
                <a:chOff x="-2721817" y="347336"/>
                <a:chExt cx="432805" cy="400021"/>
              </a:xfrm>
            </p:grpSpPr>
            <p:sp>
              <p:nvSpPr>
                <p:cNvPr id="91" name="Rechthoek 90"/>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92" name="Groep 91"/>
                <p:cNvGrpSpPr/>
                <p:nvPr userDrawn="1"/>
              </p:nvGrpSpPr>
              <p:grpSpPr>
                <a:xfrm>
                  <a:off x="-2652453" y="431583"/>
                  <a:ext cx="294076" cy="231526"/>
                  <a:chOff x="-3634116" y="700986"/>
                  <a:chExt cx="182598" cy="143759"/>
                </a:xfrm>
              </p:grpSpPr>
              <p:grpSp>
                <p:nvGrpSpPr>
                  <p:cNvPr id="93" name="Groep 92"/>
                  <p:cNvGrpSpPr/>
                  <p:nvPr userDrawn="1"/>
                </p:nvGrpSpPr>
                <p:grpSpPr>
                  <a:xfrm>
                    <a:off x="-3634116" y="700986"/>
                    <a:ext cx="182598" cy="143759"/>
                    <a:chOff x="-3634116" y="700986"/>
                    <a:chExt cx="182598" cy="143759"/>
                  </a:xfrm>
                </p:grpSpPr>
                <p:cxnSp>
                  <p:nvCxnSpPr>
                    <p:cNvPr id="97" name="Rechte verbindingslijn 96"/>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8" name="Rechte verbindingslijn 97"/>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9" name="Rechte verbindingslijn 98"/>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00" name="Rechte verbindingslijn 99"/>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01" name="Rechte verbindingslijn 100"/>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94" name="Groep 93"/>
                  <p:cNvGrpSpPr/>
                  <p:nvPr userDrawn="1"/>
                </p:nvGrpSpPr>
                <p:grpSpPr>
                  <a:xfrm>
                    <a:off x="-3634047" y="735854"/>
                    <a:ext cx="88801" cy="72568"/>
                    <a:chOff x="-2091059" y="1395403"/>
                    <a:chExt cx="157316" cy="128558"/>
                  </a:xfrm>
                </p:grpSpPr>
                <p:sp>
                  <p:nvSpPr>
                    <p:cNvPr id="95" name="Rechthoek 9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Pijl: punthaak 9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66" name="Groep 65"/>
              <p:cNvGrpSpPr/>
              <p:nvPr userDrawn="1"/>
            </p:nvGrpSpPr>
            <p:grpSpPr>
              <a:xfrm>
                <a:off x="-2746678" y="762183"/>
                <a:ext cx="357690" cy="330595"/>
                <a:chOff x="-2721817" y="782525"/>
                <a:chExt cx="432805" cy="400021"/>
              </a:xfrm>
            </p:grpSpPr>
            <p:sp>
              <p:nvSpPr>
                <p:cNvPr id="80" name="Rechthoek 79"/>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81" name="Groep 80"/>
                <p:cNvGrpSpPr/>
                <p:nvPr userDrawn="1"/>
              </p:nvGrpSpPr>
              <p:grpSpPr>
                <a:xfrm>
                  <a:off x="-2652453" y="866772"/>
                  <a:ext cx="294076" cy="231526"/>
                  <a:chOff x="-3310843" y="700986"/>
                  <a:chExt cx="182598" cy="143759"/>
                </a:xfrm>
              </p:grpSpPr>
              <p:grpSp>
                <p:nvGrpSpPr>
                  <p:cNvPr id="82" name="Groep 81"/>
                  <p:cNvGrpSpPr/>
                  <p:nvPr userDrawn="1"/>
                </p:nvGrpSpPr>
                <p:grpSpPr>
                  <a:xfrm>
                    <a:off x="-3310843" y="700986"/>
                    <a:ext cx="182598" cy="143759"/>
                    <a:chOff x="-3310843" y="700986"/>
                    <a:chExt cx="182598" cy="143759"/>
                  </a:xfrm>
                </p:grpSpPr>
                <p:cxnSp>
                  <p:nvCxnSpPr>
                    <p:cNvPr id="86" name="Rechte verbindingslijn 85"/>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87" name="Rechte verbindingslijn 86"/>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8" name="Rechte verbindingslijn 87"/>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9" name="Rechte verbindingslijn 88"/>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90" name="Rechte verbindingslijn 89"/>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83" name="Groep 82"/>
                  <p:cNvGrpSpPr/>
                  <p:nvPr userDrawn="1"/>
                </p:nvGrpSpPr>
                <p:grpSpPr>
                  <a:xfrm flipH="1">
                    <a:off x="-3310774" y="735854"/>
                    <a:ext cx="88801" cy="72568"/>
                    <a:chOff x="-2091059" y="1395403"/>
                    <a:chExt cx="157316" cy="128558"/>
                  </a:xfrm>
                </p:grpSpPr>
                <p:sp>
                  <p:nvSpPr>
                    <p:cNvPr id="84" name="Rechthoek 8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5" name="Pijl: punthaak 8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67" name="Rechthoek 66"/>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68" name="Rechthoek 67"/>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69" name="Rechte verbindingslijn 68"/>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70" name="Rechthoek 69"/>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71" name="Ovaal 70"/>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2" name="Rechthoek 71"/>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73" name="Ovaal 72"/>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4" name="Rechthoek 73"/>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75" name="Ovaal 74"/>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76" name="Rechthoek 75"/>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77" name="Ovaal 76"/>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78" name="Rechthoek 77"/>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79" name="Rechte verbindingslijn 78"/>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50" name="Meer informatie"/>
            <p:cNvGrpSpPr/>
            <p:nvPr userDrawn="1"/>
          </p:nvGrpSpPr>
          <p:grpSpPr>
            <a:xfrm>
              <a:off x="-3421298" y="3350889"/>
              <a:ext cx="3178515" cy="783273"/>
              <a:chOff x="-3741486" y="3359148"/>
              <a:chExt cx="3178515" cy="783273"/>
            </a:xfrm>
          </p:grpSpPr>
          <p:sp>
            <p:nvSpPr>
              <p:cNvPr id="5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52" name="Rechthoek 5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20" name="Groep 119"/>
          <p:cNvGrpSpPr/>
          <p:nvPr userDrawn="1"/>
        </p:nvGrpSpPr>
        <p:grpSpPr>
          <a:xfrm>
            <a:off x="12391603" y="-17883"/>
            <a:ext cx="3183678" cy="5210064"/>
            <a:chOff x="12391603" y="-17883"/>
            <a:chExt cx="3183678" cy="5210064"/>
          </a:xfrm>
        </p:grpSpPr>
        <p:pic>
          <p:nvPicPr>
            <p:cNvPr id="121" name="Afbeelding 1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122" name="Instructie"/>
            <p:cNvGrpSpPr/>
            <p:nvPr userDrawn="1"/>
          </p:nvGrpSpPr>
          <p:grpSpPr>
            <a:xfrm>
              <a:off x="12391603" y="-17883"/>
              <a:ext cx="3183678" cy="4334466"/>
              <a:chOff x="12391603" y="-17883"/>
              <a:chExt cx="3183678" cy="4334466"/>
            </a:xfrm>
          </p:grpSpPr>
          <p:sp>
            <p:nvSpPr>
              <p:cNvPr id="127" name="Rechthoek 126"/>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28" name="Ovaal 127"/>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29" name="Rechte verbindingslijn 128"/>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30" name="Rechte verbindingslijn 129"/>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31" name="Rechthoek 130"/>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2" name="Rechte verbindingslijn 131"/>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33" name="Ovaal 132"/>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34" name="Rechthoek 133"/>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5" name="Groep 134"/>
              <p:cNvGrpSpPr/>
              <p:nvPr userDrawn="1"/>
            </p:nvGrpSpPr>
            <p:grpSpPr>
              <a:xfrm>
                <a:off x="12757284" y="2166624"/>
                <a:ext cx="825500" cy="209550"/>
                <a:chOff x="12757284" y="2166624"/>
                <a:chExt cx="825500" cy="209550"/>
              </a:xfrm>
            </p:grpSpPr>
            <p:sp>
              <p:nvSpPr>
                <p:cNvPr id="168" name="Rechthoek 167"/>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69" name="Rechte verbindingslijn 168"/>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70" name="Gelijkbenige driehoek 169"/>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36" name="Groep 135"/>
              <p:cNvGrpSpPr/>
              <p:nvPr userDrawn="1"/>
            </p:nvGrpSpPr>
            <p:grpSpPr>
              <a:xfrm>
                <a:off x="12757284" y="1123743"/>
                <a:ext cx="294789" cy="318834"/>
                <a:chOff x="14466489" y="1001522"/>
                <a:chExt cx="290627" cy="314333"/>
              </a:xfrm>
            </p:grpSpPr>
            <p:sp>
              <p:nvSpPr>
                <p:cNvPr id="162" name="Rechthoek 161"/>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63" name="Ovaal 162"/>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4" name="Vrije vorm: vorm 163"/>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5" name="Rechthoek: afgeronde hoeken 164"/>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66" name="Rechte verbindingslijn 165"/>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Rechte verbindingslijn 166"/>
                <p:cNvCxnSpPr>
                  <a:cxnSpLocks/>
                  <a:stCxn id="16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37" name="Ovaal 136"/>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38" name="Rechthoek 137"/>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9" name="Rechte verbindingslijn 138"/>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40" name="Groep 139"/>
              <p:cNvGrpSpPr/>
              <p:nvPr userDrawn="1"/>
            </p:nvGrpSpPr>
            <p:grpSpPr>
              <a:xfrm>
                <a:off x="13717198" y="3515867"/>
                <a:ext cx="1195723" cy="678267"/>
                <a:chOff x="12757284" y="3224292"/>
                <a:chExt cx="1195723" cy="678267"/>
              </a:xfrm>
            </p:grpSpPr>
            <p:sp>
              <p:nvSpPr>
                <p:cNvPr id="141" name="Rechthoek 140"/>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2" name="Rechthoek 141"/>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43" name="Groep 142"/>
                <p:cNvGrpSpPr/>
                <p:nvPr userDrawn="1"/>
              </p:nvGrpSpPr>
              <p:grpSpPr>
                <a:xfrm>
                  <a:off x="12839234" y="3289794"/>
                  <a:ext cx="155951" cy="131922"/>
                  <a:chOff x="12968836" y="3354170"/>
                  <a:chExt cx="404806" cy="342433"/>
                </a:xfrm>
              </p:grpSpPr>
              <p:sp>
                <p:nvSpPr>
                  <p:cNvPr id="156" name="Rechthoek: afgeronde hoeken 155"/>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7" name="Rechthoek 156"/>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8" name="Rechthoek 157"/>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9" name="Rechthoek 158"/>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0" name="Rechthoek 159"/>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1" name="Rechthoek 160"/>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44" name="Groep 143"/>
                <p:cNvGrpSpPr/>
                <p:nvPr userDrawn="1"/>
              </p:nvGrpSpPr>
              <p:grpSpPr>
                <a:xfrm>
                  <a:off x="12819679" y="3589117"/>
                  <a:ext cx="166739" cy="218963"/>
                  <a:chOff x="12940828" y="3950597"/>
                  <a:chExt cx="432813" cy="568367"/>
                </a:xfrm>
              </p:grpSpPr>
              <p:grpSp>
                <p:nvGrpSpPr>
                  <p:cNvPr id="148" name="Groep 147"/>
                  <p:cNvGrpSpPr/>
                  <p:nvPr userDrawn="1"/>
                </p:nvGrpSpPr>
                <p:grpSpPr>
                  <a:xfrm>
                    <a:off x="13000382" y="4006891"/>
                    <a:ext cx="373259" cy="315747"/>
                    <a:chOff x="12968836" y="3354170"/>
                    <a:chExt cx="404806" cy="342433"/>
                  </a:xfrm>
                </p:grpSpPr>
                <p:sp>
                  <p:nvSpPr>
                    <p:cNvPr id="150" name="Rechthoek: afgeronde hoeken 149"/>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1" name="Rechthoek 150"/>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2" name="Rechthoek 151"/>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3" name="Rechthoek 152"/>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4" name="Rechthoek 153"/>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5" name="Rechthoek 154"/>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49" name="Boog 148"/>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45" name="Tekstvak 144"/>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46" name="Tekstvak 145"/>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4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3" name="Meer informatie"/>
            <p:cNvGrpSpPr/>
            <p:nvPr userDrawn="1"/>
          </p:nvGrpSpPr>
          <p:grpSpPr>
            <a:xfrm>
              <a:off x="12396764" y="4408908"/>
              <a:ext cx="3178515" cy="783273"/>
              <a:chOff x="-3741486" y="3359148"/>
              <a:chExt cx="3178515" cy="783273"/>
            </a:xfrm>
          </p:grpSpPr>
          <p:sp>
            <p:nvSpPr>
              <p:cNvPr id="124"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25" name="Rechthoek 124"/>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6" name="Rechte verbindingslijn 125"/>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420409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 50% Afbeelding tussenruimte">
    <p:spTree>
      <p:nvGrpSpPr>
        <p:cNvPr id="1" name=""/>
        <p:cNvGrpSpPr/>
        <p:nvPr/>
      </p:nvGrpSpPr>
      <p:grpSpPr>
        <a:xfrm>
          <a:off x="0" y="0"/>
          <a:ext cx="0" cy="0"/>
          <a:chOff x="0" y="0"/>
          <a:chExt cx="0" cy="0"/>
        </a:xfrm>
      </p:grpSpPr>
      <p:sp>
        <p:nvSpPr>
          <p:cNvPr id="172" name="Tijdelijke aanduiding voor afbeelding 39">
            <a:extLst>
              <a:ext uri="{FF2B5EF4-FFF2-40B4-BE49-F238E27FC236}">
                <a16:creationId xmlns:a16="http://schemas.microsoft.com/office/drawing/2014/main" xmlns="" id="{6725E4AB-39FC-46ED-8DE6-4C3128536292}"/>
              </a:ext>
            </a:extLst>
          </p:cNvPr>
          <p:cNvSpPr>
            <a:spLocks noGrp="1"/>
          </p:cNvSpPr>
          <p:nvPr>
            <p:ph type="pic" sz="quarter" idx="16" hasCustomPrompt="1"/>
          </p:nvPr>
        </p:nvSpPr>
        <p:spPr>
          <a:xfrm>
            <a:off x="-1" y="-102"/>
            <a:ext cx="5900400" cy="6444000"/>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a:xfrm>
            <a:off x="368300" y="365126"/>
            <a:ext cx="5543550" cy="272814"/>
          </a:xfrm>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50% tekst + 50% afbeelding</a:t>
            </a:r>
          </a:p>
        </p:txBody>
      </p:sp>
      <p:sp>
        <p:nvSpPr>
          <p:cNvPr id="46" name="Tijdelijke aanduiding voor afbeelding 45"/>
          <p:cNvSpPr>
            <a:spLocks noGrp="1"/>
          </p:cNvSpPr>
          <p:nvPr>
            <p:ph type="pic" sz="quarter" idx="15" hasCustomPrompt="1"/>
          </p:nvPr>
        </p:nvSpPr>
        <p:spPr>
          <a:xfrm>
            <a:off x="6292406" y="0"/>
            <a:ext cx="5899594" cy="6443898"/>
          </a:xfrm>
          <a:custGeom>
            <a:avLst/>
            <a:gdLst>
              <a:gd name="connsiteX0" fmla="*/ 0 w 5899594"/>
              <a:gd name="connsiteY0" fmla="*/ 0 h 6443898"/>
              <a:gd name="connsiteX1" fmla="*/ 171894 w 5899594"/>
              <a:gd name="connsiteY1" fmla="*/ 0 h 6443898"/>
              <a:gd name="connsiteX2" fmla="*/ 2590337 w 5899594"/>
              <a:gd name="connsiteY2" fmla="*/ 0 h 6443898"/>
              <a:gd name="connsiteX3" fmla="*/ 5899594 w 5899594"/>
              <a:gd name="connsiteY3" fmla="*/ 0 h 6443898"/>
              <a:gd name="connsiteX4" fmla="*/ 5896421 w 5899594"/>
              <a:gd name="connsiteY4" fmla="*/ 6283249 h 6443898"/>
              <a:gd name="connsiteX5" fmla="*/ 4822281 w 5899594"/>
              <a:gd name="connsiteY5" fmla="*/ 6283249 h 6443898"/>
              <a:gd name="connsiteX6" fmla="*/ 4205222 w 5899594"/>
              <a:gd name="connsiteY6" fmla="*/ 6443348 h 6443898"/>
              <a:gd name="connsiteX7" fmla="*/ 171894 w 5899594"/>
              <a:gd name="connsiteY7" fmla="*/ 6443898 h 6443898"/>
              <a:gd name="connsiteX8" fmla="*/ 171894 w 5899594"/>
              <a:gd name="connsiteY8" fmla="*/ 6443846 h 6443898"/>
              <a:gd name="connsiteX9" fmla="*/ 0 w 5899594"/>
              <a:gd name="connsiteY9" fmla="*/ 6443898 h 64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9594" h="6443898">
                <a:moveTo>
                  <a:pt x="0" y="0"/>
                </a:moveTo>
                <a:lnTo>
                  <a:pt x="171894" y="0"/>
                </a:lnTo>
                <a:lnTo>
                  <a:pt x="2590337" y="0"/>
                </a:lnTo>
                <a:lnTo>
                  <a:pt x="5899594" y="0"/>
                </a:lnTo>
                <a:cubicBezTo>
                  <a:pt x="5898536" y="2094416"/>
                  <a:pt x="5897479" y="4188833"/>
                  <a:pt x="5896421" y="6283249"/>
                </a:cubicBezTo>
                <a:lnTo>
                  <a:pt x="4822281" y="6283249"/>
                </a:lnTo>
                <a:lnTo>
                  <a:pt x="4205222" y="6443348"/>
                </a:lnTo>
                <a:lnTo>
                  <a:pt x="171894" y="6443898"/>
                </a:lnTo>
                <a:lnTo>
                  <a:pt x="171894" y="6443846"/>
                </a:lnTo>
                <a:lnTo>
                  <a:pt x="0" y="6443898"/>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47" name="Tijdelijke aanduiding voor tekst 10"/>
          <p:cNvSpPr>
            <a:spLocks noGrp="1"/>
          </p:cNvSpPr>
          <p:nvPr>
            <p:ph type="body" sz="quarter" idx="14"/>
          </p:nvPr>
        </p:nvSpPr>
        <p:spPr>
          <a:xfrm>
            <a:off x="369697" y="743900"/>
            <a:ext cx="5542154"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48" name="Groep 47"/>
          <p:cNvGrpSpPr/>
          <p:nvPr userDrawn="1"/>
        </p:nvGrpSpPr>
        <p:grpSpPr>
          <a:xfrm>
            <a:off x="-3425006" y="-17883"/>
            <a:ext cx="3188786" cy="4152045"/>
            <a:chOff x="-3425006" y="-17883"/>
            <a:chExt cx="3188786" cy="4152045"/>
          </a:xfrm>
        </p:grpSpPr>
        <p:grpSp>
          <p:nvGrpSpPr>
            <p:cNvPr id="49" name="Instructie"/>
            <p:cNvGrpSpPr/>
            <p:nvPr userDrawn="1"/>
          </p:nvGrpSpPr>
          <p:grpSpPr>
            <a:xfrm>
              <a:off x="-3425006" y="-17883"/>
              <a:ext cx="3188786" cy="3252680"/>
              <a:chOff x="-3746647" y="-17883"/>
              <a:chExt cx="3188786" cy="3252680"/>
            </a:xfrm>
          </p:grpSpPr>
          <p:sp>
            <p:nvSpPr>
              <p:cNvPr id="54" name="Rechthoek 53"/>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55" name="Ovaal 54"/>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6" name="Rechte verbindingslijn 55"/>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57" name="Rechthoek 56"/>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58" name="Rechte verbindingslijn 57"/>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hthoek 59"/>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61" name="Groep 60"/>
              <p:cNvGrpSpPr/>
              <p:nvPr userDrawn="1"/>
            </p:nvGrpSpPr>
            <p:grpSpPr>
              <a:xfrm>
                <a:off x="-3324475" y="700986"/>
                <a:ext cx="182598" cy="143759"/>
                <a:chOff x="-3310843" y="700986"/>
                <a:chExt cx="182598" cy="143759"/>
              </a:xfrm>
            </p:grpSpPr>
            <p:grpSp>
              <p:nvGrpSpPr>
                <p:cNvPr id="111" name="Groep 110"/>
                <p:cNvGrpSpPr/>
                <p:nvPr userDrawn="1"/>
              </p:nvGrpSpPr>
              <p:grpSpPr>
                <a:xfrm>
                  <a:off x="-3310843" y="700986"/>
                  <a:ext cx="182598" cy="143759"/>
                  <a:chOff x="-3310843" y="700986"/>
                  <a:chExt cx="182598" cy="143759"/>
                </a:xfrm>
              </p:grpSpPr>
              <p:cxnSp>
                <p:nvCxnSpPr>
                  <p:cNvPr id="115" name="Rechte verbindingslijn 114"/>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16" name="Rechte verbindingslijn 115"/>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17" name="Rechte verbindingslijn 116"/>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8" name="Rechte verbindingslijn 117"/>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9" name="Rechte verbindingslijn 118"/>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12" name="Groep 111"/>
                <p:cNvGrpSpPr/>
                <p:nvPr userDrawn="1"/>
              </p:nvGrpSpPr>
              <p:grpSpPr>
                <a:xfrm flipH="1">
                  <a:off x="-3310774" y="735854"/>
                  <a:ext cx="88801" cy="72568"/>
                  <a:chOff x="-2091059" y="1395403"/>
                  <a:chExt cx="157316" cy="128558"/>
                </a:xfrm>
              </p:grpSpPr>
              <p:sp>
                <p:nvSpPr>
                  <p:cNvPr id="113" name="Rechthoek 11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4" name="Pijl: punthaak 11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62" name="Groep 61"/>
              <p:cNvGrpSpPr/>
              <p:nvPr userDrawn="1"/>
            </p:nvGrpSpPr>
            <p:grpSpPr>
              <a:xfrm>
                <a:off x="-3647748" y="700986"/>
                <a:ext cx="182598" cy="143759"/>
                <a:chOff x="-3634116" y="700986"/>
                <a:chExt cx="182598" cy="143759"/>
              </a:xfrm>
            </p:grpSpPr>
            <p:grpSp>
              <p:nvGrpSpPr>
                <p:cNvPr id="102" name="Groep 101"/>
                <p:cNvGrpSpPr/>
                <p:nvPr userDrawn="1"/>
              </p:nvGrpSpPr>
              <p:grpSpPr>
                <a:xfrm>
                  <a:off x="-3634116" y="700986"/>
                  <a:ext cx="182598" cy="143759"/>
                  <a:chOff x="-3634116" y="700986"/>
                  <a:chExt cx="182598" cy="143759"/>
                </a:xfrm>
              </p:grpSpPr>
              <p:cxnSp>
                <p:nvCxnSpPr>
                  <p:cNvPr id="106" name="Rechte verbindingslijn 105"/>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07" name="Rechte verbindingslijn 106"/>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8" name="Rechte verbindingslijn 107"/>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9" name="Rechte verbindingslijn 108"/>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10" name="Rechte verbindingslijn 109"/>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03" name="Groep 102"/>
                <p:cNvGrpSpPr/>
                <p:nvPr userDrawn="1"/>
              </p:nvGrpSpPr>
              <p:grpSpPr>
                <a:xfrm>
                  <a:off x="-3634047" y="735854"/>
                  <a:ext cx="88801" cy="72568"/>
                  <a:chOff x="-2091059" y="1395403"/>
                  <a:chExt cx="157316" cy="128558"/>
                </a:xfrm>
              </p:grpSpPr>
              <p:sp>
                <p:nvSpPr>
                  <p:cNvPr id="104" name="Rechthoek 10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5" name="Pijl: punthaak 10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63" name="Rechte verbindingslijn 62"/>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64" name="Rechte verbindingslijn 63"/>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65" name="Groep 64"/>
              <p:cNvGrpSpPr/>
              <p:nvPr userDrawn="1"/>
            </p:nvGrpSpPr>
            <p:grpSpPr>
              <a:xfrm>
                <a:off x="-2746678" y="350909"/>
                <a:ext cx="357690" cy="330595"/>
                <a:chOff x="-2721817" y="347336"/>
                <a:chExt cx="432805" cy="400021"/>
              </a:xfrm>
            </p:grpSpPr>
            <p:sp>
              <p:nvSpPr>
                <p:cNvPr id="91" name="Rechthoek 90"/>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92" name="Groep 91"/>
                <p:cNvGrpSpPr/>
                <p:nvPr userDrawn="1"/>
              </p:nvGrpSpPr>
              <p:grpSpPr>
                <a:xfrm>
                  <a:off x="-2652453" y="431583"/>
                  <a:ext cx="294076" cy="231526"/>
                  <a:chOff x="-3634116" y="700986"/>
                  <a:chExt cx="182598" cy="143759"/>
                </a:xfrm>
              </p:grpSpPr>
              <p:grpSp>
                <p:nvGrpSpPr>
                  <p:cNvPr id="93" name="Groep 92"/>
                  <p:cNvGrpSpPr/>
                  <p:nvPr userDrawn="1"/>
                </p:nvGrpSpPr>
                <p:grpSpPr>
                  <a:xfrm>
                    <a:off x="-3634116" y="700986"/>
                    <a:ext cx="182598" cy="143759"/>
                    <a:chOff x="-3634116" y="700986"/>
                    <a:chExt cx="182598" cy="143759"/>
                  </a:xfrm>
                </p:grpSpPr>
                <p:cxnSp>
                  <p:nvCxnSpPr>
                    <p:cNvPr id="97" name="Rechte verbindingslijn 96"/>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8" name="Rechte verbindingslijn 97"/>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9" name="Rechte verbindingslijn 98"/>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00" name="Rechte verbindingslijn 99"/>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01" name="Rechte verbindingslijn 100"/>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94" name="Groep 93"/>
                  <p:cNvGrpSpPr/>
                  <p:nvPr userDrawn="1"/>
                </p:nvGrpSpPr>
                <p:grpSpPr>
                  <a:xfrm>
                    <a:off x="-3634047" y="735854"/>
                    <a:ext cx="88801" cy="72568"/>
                    <a:chOff x="-2091059" y="1395403"/>
                    <a:chExt cx="157316" cy="128558"/>
                  </a:xfrm>
                </p:grpSpPr>
                <p:sp>
                  <p:nvSpPr>
                    <p:cNvPr id="95" name="Rechthoek 9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Pijl: punthaak 9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66" name="Groep 65"/>
              <p:cNvGrpSpPr/>
              <p:nvPr userDrawn="1"/>
            </p:nvGrpSpPr>
            <p:grpSpPr>
              <a:xfrm>
                <a:off x="-2746678" y="762183"/>
                <a:ext cx="357690" cy="330595"/>
                <a:chOff x="-2721817" y="782525"/>
                <a:chExt cx="432805" cy="400021"/>
              </a:xfrm>
            </p:grpSpPr>
            <p:sp>
              <p:nvSpPr>
                <p:cNvPr id="80" name="Rechthoek 79"/>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81" name="Groep 80"/>
                <p:cNvGrpSpPr/>
                <p:nvPr userDrawn="1"/>
              </p:nvGrpSpPr>
              <p:grpSpPr>
                <a:xfrm>
                  <a:off x="-2652453" y="866772"/>
                  <a:ext cx="294076" cy="231526"/>
                  <a:chOff x="-3310843" y="700986"/>
                  <a:chExt cx="182598" cy="143759"/>
                </a:xfrm>
              </p:grpSpPr>
              <p:grpSp>
                <p:nvGrpSpPr>
                  <p:cNvPr id="82" name="Groep 81"/>
                  <p:cNvGrpSpPr/>
                  <p:nvPr userDrawn="1"/>
                </p:nvGrpSpPr>
                <p:grpSpPr>
                  <a:xfrm>
                    <a:off x="-3310843" y="700986"/>
                    <a:ext cx="182598" cy="143759"/>
                    <a:chOff x="-3310843" y="700986"/>
                    <a:chExt cx="182598" cy="143759"/>
                  </a:xfrm>
                </p:grpSpPr>
                <p:cxnSp>
                  <p:nvCxnSpPr>
                    <p:cNvPr id="86" name="Rechte verbindingslijn 85"/>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87" name="Rechte verbindingslijn 86"/>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8" name="Rechte verbindingslijn 87"/>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9" name="Rechte verbindingslijn 88"/>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90" name="Rechte verbindingslijn 89"/>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83" name="Groep 82"/>
                  <p:cNvGrpSpPr/>
                  <p:nvPr userDrawn="1"/>
                </p:nvGrpSpPr>
                <p:grpSpPr>
                  <a:xfrm flipH="1">
                    <a:off x="-3310774" y="735854"/>
                    <a:ext cx="88801" cy="72568"/>
                    <a:chOff x="-2091059" y="1395403"/>
                    <a:chExt cx="157316" cy="128558"/>
                  </a:xfrm>
                </p:grpSpPr>
                <p:sp>
                  <p:nvSpPr>
                    <p:cNvPr id="84" name="Rechthoek 8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5" name="Pijl: punthaak 8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67" name="Rechthoek 66"/>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68" name="Rechthoek 67"/>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69" name="Rechte verbindingslijn 68"/>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70" name="Rechthoek 69"/>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71" name="Ovaal 70"/>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2" name="Rechthoek 71"/>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73" name="Ovaal 72"/>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4" name="Rechthoek 73"/>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75" name="Ovaal 74"/>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76" name="Rechthoek 75"/>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77" name="Ovaal 76"/>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78" name="Rechthoek 77"/>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79" name="Rechte verbindingslijn 78"/>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50" name="Meer informatie"/>
            <p:cNvGrpSpPr/>
            <p:nvPr userDrawn="1"/>
          </p:nvGrpSpPr>
          <p:grpSpPr>
            <a:xfrm>
              <a:off x="-3421298" y="3350889"/>
              <a:ext cx="3178515" cy="783273"/>
              <a:chOff x="-3741486" y="3359148"/>
              <a:chExt cx="3178515" cy="783273"/>
            </a:xfrm>
          </p:grpSpPr>
          <p:sp>
            <p:nvSpPr>
              <p:cNvPr id="5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52" name="Rechthoek 5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20" name="Groep 119"/>
          <p:cNvGrpSpPr/>
          <p:nvPr userDrawn="1"/>
        </p:nvGrpSpPr>
        <p:grpSpPr>
          <a:xfrm>
            <a:off x="12391603" y="-17883"/>
            <a:ext cx="3183678" cy="5210064"/>
            <a:chOff x="12391603" y="-17883"/>
            <a:chExt cx="3183678" cy="5210064"/>
          </a:xfrm>
        </p:grpSpPr>
        <p:pic>
          <p:nvPicPr>
            <p:cNvPr id="121" name="Afbeelding 1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122" name="Instructie"/>
            <p:cNvGrpSpPr/>
            <p:nvPr userDrawn="1"/>
          </p:nvGrpSpPr>
          <p:grpSpPr>
            <a:xfrm>
              <a:off x="12391603" y="-17883"/>
              <a:ext cx="3183678" cy="4334466"/>
              <a:chOff x="12391603" y="-17883"/>
              <a:chExt cx="3183678" cy="4334466"/>
            </a:xfrm>
          </p:grpSpPr>
          <p:sp>
            <p:nvSpPr>
              <p:cNvPr id="127" name="Rechthoek 126"/>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28" name="Ovaal 127"/>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29" name="Rechte verbindingslijn 128"/>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30" name="Rechte verbindingslijn 129"/>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31" name="Rechthoek 130"/>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2" name="Rechte verbindingslijn 131"/>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33" name="Ovaal 132"/>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34" name="Rechthoek 133"/>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5" name="Groep 134"/>
              <p:cNvGrpSpPr/>
              <p:nvPr userDrawn="1"/>
            </p:nvGrpSpPr>
            <p:grpSpPr>
              <a:xfrm>
                <a:off x="12757284" y="2166624"/>
                <a:ext cx="825500" cy="209550"/>
                <a:chOff x="12757284" y="2166624"/>
                <a:chExt cx="825500" cy="209550"/>
              </a:xfrm>
            </p:grpSpPr>
            <p:sp>
              <p:nvSpPr>
                <p:cNvPr id="168" name="Rechthoek 167"/>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69" name="Rechte verbindingslijn 168"/>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70" name="Gelijkbenige driehoek 169"/>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36" name="Groep 135"/>
              <p:cNvGrpSpPr/>
              <p:nvPr userDrawn="1"/>
            </p:nvGrpSpPr>
            <p:grpSpPr>
              <a:xfrm>
                <a:off x="12757284" y="1123743"/>
                <a:ext cx="294789" cy="318834"/>
                <a:chOff x="14466489" y="1001522"/>
                <a:chExt cx="290627" cy="314333"/>
              </a:xfrm>
            </p:grpSpPr>
            <p:sp>
              <p:nvSpPr>
                <p:cNvPr id="162" name="Rechthoek 161"/>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63" name="Ovaal 162"/>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4" name="Vrije vorm: vorm 163"/>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5" name="Rechthoek: afgeronde hoeken 164"/>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66" name="Rechte verbindingslijn 165"/>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Rechte verbindingslijn 166"/>
                <p:cNvCxnSpPr>
                  <a:cxnSpLocks/>
                  <a:stCxn id="16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37" name="Ovaal 136"/>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38" name="Rechthoek 137"/>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9" name="Rechte verbindingslijn 138"/>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40" name="Groep 139"/>
              <p:cNvGrpSpPr/>
              <p:nvPr userDrawn="1"/>
            </p:nvGrpSpPr>
            <p:grpSpPr>
              <a:xfrm>
                <a:off x="13717198" y="3515867"/>
                <a:ext cx="1195723" cy="678267"/>
                <a:chOff x="12757284" y="3224292"/>
                <a:chExt cx="1195723" cy="678267"/>
              </a:xfrm>
            </p:grpSpPr>
            <p:sp>
              <p:nvSpPr>
                <p:cNvPr id="141" name="Rechthoek 140"/>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2" name="Rechthoek 141"/>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43" name="Groep 142"/>
                <p:cNvGrpSpPr/>
                <p:nvPr userDrawn="1"/>
              </p:nvGrpSpPr>
              <p:grpSpPr>
                <a:xfrm>
                  <a:off x="12839234" y="3289794"/>
                  <a:ext cx="155951" cy="131922"/>
                  <a:chOff x="12968836" y="3354170"/>
                  <a:chExt cx="404806" cy="342433"/>
                </a:xfrm>
              </p:grpSpPr>
              <p:sp>
                <p:nvSpPr>
                  <p:cNvPr id="156" name="Rechthoek: afgeronde hoeken 155"/>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7" name="Rechthoek 156"/>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8" name="Rechthoek 157"/>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9" name="Rechthoek 158"/>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0" name="Rechthoek 159"/>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1" name="Rechthoek 160"/>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44" name="Groep 143"/>
                <p:cNvGrpSpPr/>
                <p:nvPr userDrawn="1"/>
              </p:nvGrpSpPr>
              <p:grpSpPr>
                <a:xfrm>
                  <a:off x="12819679" y="3589117"/>
                  <a:ext cx="166739" cy="218963"/>
                  <a:chOff x="12940828" y="3950597"/>
                  <a:chExt cx="432813" cy="568367"/>
                </a:xfrm>
              </p:grpSpPr>
              <p:grpSp>
                <p:nvGrpSpPr>
                  <p:cNvPr id="148" name="Groep 147"/>
                  <p:cNvGrpSpPr/>
                  <p:nvPr userDrawn="1"/>
                </p:nvGrpSpPr>
                <p:grpSpPr>
                  <a:xfrm>
                    <a:off x="13000382" y="4006891"/>
                    <a:ext cx="373259" cy="315747"/>
                    <a:chOff x="12968836" y="3354170"/>
                    <a:chExt cx="404806" cy="342433"/>
                  </a:xfrm>
                </p:grpSpPr>
                <p:sp>
                  <p:nvSpPr>
                    <p:cNvPr id="150" name="Rechthoek: afgeronde hoeken 149"/>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1" name="Rechthoek 150"/>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2" name="Rechthoek 151"/>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3" name="Rechthoek 152"/>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4" name="Rechthoek 153"/>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5" name="Rechthoek 154"/>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49" name="Boog 148"/>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45" name="Tekstvak 144"/>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46" name="Tekstvak 145"/>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4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3" name="Meer informatie"/>
            <p:cNvGrpSpPr/>
            <p:nvPr userDrawn="1"/>
          </p:nvGrpSpPr>
          <p:grpSpPr>
            <a:xfrm>
              <a:off x="12396764" y="4408908"/>
              <a:ext cx="3178515" cy="783273"/>
              <a:chOff x="-3741486" y="3359148"/>
              <a:chExt cx="3178515" cy="783273"/>
            </a:xfrm>
          </p:grpSpPr>
          <p:sp>
            <p:nvSpPr>
              <p:cNvPr id="124"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25" name="Rechthoek 124"/>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6" name="Rechte verbindingslijn 125"/>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6475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750" fill="hold"/>
                                        <p:tgtEl>
                                          <p:spTgt spid="172"/>
                                        </p:tgtEl>
                                        <p:attrNameLst>
                                          <p:attrName>ppt_x</p:attrName>
                                        </p:attrNameLst>
                                      </p:cBhvr>
                                      <p:tavLst>
                                        <p:tav tm="0">
                                          <p:val>
                                            <p:strVal val="0-#ppt_w/2"/>
                                          </p:val>
                                        </p:tav>
                                        <p:tav tm="100000">
                                          <p:val>
                                            <p:strVal val="#ppt_x"/>
                                          </p:val>
                                        </p:tav>
                                      </p:tavLst>
                                    </p:anim>
                                    <p:anim calcmode="lin" valueType="num">
                                      <p:cBhvr additive="base">
                                        <p:cTn id="8" dur="750" fill="hold"/>
                                        <p:tgtEl>
                                          <p:spTgt spid="17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1+#ppt_w/2"/>
                                          </p:val>
                                        </p:tav>
                                        <p:tav tm="100000">
                                          <p:val>
                                            <p:strVal val="#ppt_x"/>
                                          </p:val>
                                        </p:tav>
                                      </p:tavLst>
                                    </p:anim>
                                    <p:anim calcmode="lin" valueType="num">
                                      <p:cBhvr additive="base">
                                        <p:cTn id="12"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4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 / 50% Afbeelding aangesloten">
    <p:spTree>
      <p:nvGrpSpPr>
        <p:cNvPr id="1" name=""/>
        <p:cNvGrpSpPr/>
        <p:nvPr/>
      </p:nvGrpSpPr>
      <p:grpSpPr>
        <a:xfrm>
          <a:off x="0" y="0"/>
          <a:ext cx="0" cy="0"/>
          <a:chOff x="0" y="0"/>
          <a:chExt cx="0" cy="0"/>
        </a:xfrm>
      </p:grpSpPr>
      <p:sp>
        <p:nvSpPr>
          <p:cNvPr id="172" name="Tijdelijke aanduiding voor afbeelding 39">
            <a:extLst>
              <a:ext uri="{FF2B5EF4-FFF2-40B4-BE49-F238E27FC236}">
                <a16:creationId xmlns:a16="http://schemas.microsoft.com/office/drawing/2014/main" xmlns="" id="{6725E4AB-39FC-46ED-8DE6-4C3128536292}"/>
              </a:ext>
            </a:extLst>
          </p:cNvPr>
          <p:cNvSpPr>
            <a:spLocks noGrp="1"/>
          </p:cNvSpPr>
          <p:nvPr>
            <p:ph type="pic" sz="quarter" idx="16" hasCustomPrompt="1"/>
          </p:nvPr>
        </p:nvSpPr>
        <p:spPr>
          <a:xfrm>
            <a:off x="-1" y="-2738"/>
            <a:ext cx="6096001" cy="6446636"/>
          </a:xfrm>
          <a:prstGeom prst="rect">
            <a:avLst/>
          </a:prstGeom>
          <a:solidFill>
            <a:schemeClr val="bg1">
              <a:lumMod val="95000"/>
            </a:schemeClr>
          </a:solidFill>
          <a:effectLst/>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2" name="Titel 1"/>
          <p:cNvSpPr>
            <a:spLocks noGrp="1"/>
          </p:cNvSpPr>
          <p:nvPr>
            <p:ph type="title"/>
          </p:nvPr>
        </p:nvSpPr>
        <p:spPr>
          <a:xfrm>
            <a:off x="368300" y="365126"/>
            <a:ext cx="5543550" cy="272814"/>
          </a:xfrm>
        </p:spPr>
        <p:txBody>
          <a:bodyPr/>
          <a:lstStyle/>
          <a:p>
            <a:r>
              <a:rPr lang="nl-NL"/>
              <a:t>Klik om de stijl te bewerken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50% tekst + 50% afbeelding</a:t>
            </a:r>
          </a:p>
        </p:txBody>
      </p:sp>
      <p:sp>
        <p:nvSpPr>
          <p:cNvPr id="176" name="Tijdelijke aanduiding voor afbeelding 175">
            <a:extLst>
              <a:ext uri="{FF2B5EF4-FFF2-40B4-BE49-F238E27FC236}">
                <a16:creationId xmlns:a16="http://schemas.microsoft.com/office/drawing/2014/main" xmlns="" id="{7C5210DE-B7D5-45EB-AABB-494A14F33DF9}"/>
              </a:ext>
            </a:extLst>
          </p:cNvPr>
          <p:cNvSpPr>
            <a:spLocks noGrp="1"/>
          </p:cNvSpPr>
          <p:nvPr>
            <p:ph type="pic" sz="quarter" idx="15" hasCustomPrompt="1"/>
          </p:nvPr>
        </p:nvSpPr>
        <p:spPr>
          <a:xfrm>
            <a:off x="6096000" y="0"/>
            <a:ext cx="6096000" cy="6443898"/>
          </a:xfrm>
          <a:custGeom>
            <a:avLst/>
            <a:gdLst>
              <a:gd name="connsiteX0" fmla="*/ 0 w 6096000"/>
              <a:gd name="connsiteY0" fmla="*/ 0 h 6443898"/>
              <a:gd name="connsiteX1" fmla="*/ 196406 w 6096000"/>
              <a:gd name="connsiteY1" fmla="*/ 0 h 6443898"/>
              <a:gd name="connsiteX2" fmla="*/ 368300 w 6096000"/>
              <a:gd name="connsiteY2" fmla="*/ 0 h 6443898"/>
              <a:gd name="connsiteX3" fmla="*/ 424269 w 6096000"/>
              <a:gd name="connsiteY3" fmla="*/ 0 h 6443898"/>
              <a:gd name="connsiteX4" fmla="*/ 2786743 w 6096000"/>
              <a:gd name="connsiteY4" fmla="*/ 0 h 6443898"/>
              <a:gd name="connsiteX5" fmla="*/ 6096000 w 6096000"/>
              <a:gd name="connsiteY5" fmla="*/ 0 h 6443898"/>
              <a:gd name="connsiteX6" fmla="*/ 6092827 w 6096000"/>
              <a:gd name="connsiteY6" fmla="*/ 6283249 h 6443898"/>
              <a:gd name="connsiteX7" fmla="*/ 5018687 w 6096000"/>
              <a:gd name="connsiteY7" fmla="*/ 6283249 h 6443898"/>
              <a:gd name="connsiteX8" fmla="*/ 4401628 w 6096000"/>
              <a:gd name="connsiteY8" fmla="*/ 6443348 h 6443898"/>
              <a:gd name="connsiteX9" fmla="*/ 424269 w 6096000"/>
              <a:gd name="connsiteY9" fmla="*/ 6443891 h 6443898"/>
              <a:gd name="connsiteX10" fmla="*/ 424269 w 6096000"/>
              <a:gd name="connsiteY10" fmla="*/ 6443898 h 6443898"/>
              <a:gd name="connsiteX11" fmla="*/ 368300 w 6096000"/>
              <a:gd name="connsiteY11" fmla="*/ 6443898 h 6443898"/>
              <a:gd name="connsiteX12" fmla="*/ 196406 w 6096000"/>
              <a:gd name="connsiteY12" fmla="*/ 6443898 h 6443898"/>
              <a:gd name="connsiteX13" fmla="*/ 0 w 6096000"/>
              <a:gd name="connsiteY13" fmla="*/ 6443898 h 64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0" h="6443898">
                <a:moveTo>
                  <a:pt x="0" y="0"/>
                </a:moveTo>
                <a:lnTo>
                  <a:pt x="196406" y="0"/>
                </a:lnTo>
                <a:lnTo>
                  <a:pt x="368300" y="0"/>
                </a:lnTo>
                <a:lnTo>
                  <a:pt x="424269" y="0"/>
                </a:lnTo>
                <a:lnTo>
                  <a:pt x="2786743" y="0"/>
                </a:lnTo>
                <a:lnTo>
                  <a:pt x="6096000" y="0"/>
                </a:lnTo>
                <a:cubicBezTo>
                  <a:pt x="6094942" y="2094416"/>
                  <a:pt x="6093885" y="4188833"/>
                  <a:pt x="6092827" y="6283249"/>
                </a:cubicBezTo>
                <a:lnTo>
                  <a:pt x="5018687" y="6283249"/>
                </a:lnTo>
                <a:lnTo>
                  <a:pt x="4401628" y="6443348"/>
                </a:lnTo>
                <a:lnTo>
                  <a:pt x="424269" y="6443891"/>
                </a:lnTo>
                <a:lnTo>
                  <a:pt x="424269" y="6443898"/>
                </a:lnTo>
                <a:lnTo>
                  <a:pt x="368300" y="6443898"/>
                </a:lnTo>
                <a:lnTo>
                  <a:pt x="196406" y="6443898"/>
                </a:lnTo>
                <a:lnTo>
                  <a:pt x="0" y="6443898"/>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lik op het icoon om </a:t>
            </a:r>
            <a:br>
              <a:rPr lang="nl-NL" dirty="0"/>
            </a:br>
            <a:r>
              <a:rPr lang="nl-NL" dirty="0"/>
              <a:t>een afbeelding toe te voegen</a:t>
            </a:r>
          </a:p>
        </p:txBody>
      </p:sp>
      <p:sp>
        <p:nvSpPr>
          <p:cNvPr id="47" name="Tijdelijke aanduiding voor tekst 10"/>
          <p:cNvSpPr>
            <a:spLocks noGrp="1"/>
          </p:cNvSpPr>
          <p:nvPr>
            <p:ph type="body" sz="quarter" idx="14"/>
          </p:nvPr>
        </p:nvSpPr>
        <p:spPr>
          <a:xfrm>
            <a:off x="369697" y="743900"/>
            <a:ext cx="5542154"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a:t>Klik om de modelstijlen te bewerken</a:t>
            </a:r>
          </a:p>
        </p:txBody>
      </p:sp>
      <p:grpSp>
        <p:nvGrpSpPr>
          <p:cNvPr id="48" name="Groep 47"/>
          <p:cNvGrpSpPr/>
          <p:nvPr userDrawn="1"/>
        </p:nvGrpSpPr>
        <p:grpSpPr>
          <a:xfrm>
            <a:off x="-3425006" y="-17883"/>
            <a:ext cx="3188786" cy="4152045"/>
            <a:chOff x="-3425006" y="-17883"/>
            <a:chExt cx="3188786" cy="4152045"/>
          </a:xfrm>
        </p:grpSpPr>
        <p:grpSp>
          <p:nvGrpSpPr>
            <p:cNvPr id="49" name="Instructie"/>
            <p:cNvGrpSpPr/>
            <p:nvPr userDrawn="1"/>
          </p:nvGrpSpPr>
          <p:grpSpPr>
            <a:xfrm>
              <a:off x="-3425006" y="-17883"/>
              <a:ext cx="3188786" cy="3252680"/>
              <a:chOff x="-3746647" y="-17883"/>
              <a:chExt cx="3188786" cy="3252680"/>
            </a:xfrm>
          </p:grpSpPr>
          <p:sp>
            <p:nvSpPr>
              <p:cNvPr id="54" name="Rechthoek 53"/>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55" name="Ovaal 54"/>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6" name="Rechte verbindingslijn 55"/>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57" name="Rechthoek 56"/>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58" name="Rechte verbindingslijn 57"/>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hthoek 59"/>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61" name="Groep 60"/>
              <p:cNvGrpSpPr/>
              <p:nvPr userDrawn="1"/>
            </p:nvGrpSpPr>
            <p:grpSpPr>
              <a:xfrm>
                <a:off x="-3324475" y="700986"/>
                <a:ext cx="182598" cy="143759"/>
                <a:chOff x="-3310843" y="700986"/>
                <a:chExt cx="182598" cy="143759"/>
              </a:xfrm>
            </p:grpSpPr>
            <p:grpSp>
              <p:nvGrpSpPr>
                <p:cNvPr id="111" name="Groep 110"/>
                <p:cNvGrpSpPr/>
                <p:nvPr userDrawn="1"/>
              </p:nvGrpSpPr>
              <p:grpSpPr>
                <a:xfrm>
                  <a:off x="-3310843" y="700986"/>
                  <a:ext cx="182598" cy="143759"/>
                  <a:chOff x="-3310843" y="700986"/>
                  <a:chExt cx="182598" cy="143759"/>
                </a:xfrm>
              </p:grpSpPr>
              <p:cxnSp>
                <p:nvCxnSpPr>
                  <p:cNvPr id="115" name="Rechte verbindingslijn 114"/>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16" name="Rechte verbindingslijn 115"/>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17" name="Rechte verbindingslijn 116"/>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8" name="Rechte verbindingslijn 117"/>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9" name="Rechte verbindingslijn 118"/>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12" name="Groep 111"/>
                <p:cNvGrpSpPr/>
                <p:nvPr userDrawn="1"/>
              </p:nvGrpSpPr>
              <p:grpSpPr>
                <a:xfrm flipH="1">
                  <a:off x="-3310774" y="735854"/>
                  <a:ext cx="88801" cy="72568"/>
                  <a:chOff x="-2091059" y="1395403"/>
                  <a:chExt cx="157316" cy="128558"/>
                </a:xfrm>
              </p:grpSpPr>
              <p:sp>
                <p:nvSpPr>
                  <p:cNvPr id="113" name="Rechthoek 11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4" name="Pijl: punthaak 11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62" name="Groep 61"/>
              <p:cNvGrpSpPr/>
              <p:nvPr userDrawn="1"/>
            </p:nvGrpSpPr>
            <p:grpSpPr>
              <a:xfrm>
                <a:off x="-3647748" y="700986"/>
                <a:ext cx="182598" cy="143759"/>
                <a:chOff x="-3634116" y="700986"/>
                <a:chExt cx="182598" cy="143759"/>
              </a:xfrm>
            </p:grpSpPr>
            <p:grpSp>
              <p:nvGrpSpPr>
                <p:cNvPr id="102" name="Groep 101"/>
                <p:cNvGrpSpPr/>
                <p:nvPr userDrawn="1"/>
              </p:nvGrpSpPr>
              <p:grpSpPr>
                <a:xfrm>
                  <a:off x="-3634116" y="700986"/>
                  <a:ext cx="182598" cy="143759"/>
                  <a:chOff x="-3634116" y="700986"/>
                  <a:chExt cx="182598" cy="143759"/>
                </a:xfrm>
              </p:grpSpPr>
              <p:cxnSp>
                <p:nvCxnSpPr>
                  <p:cNvPr id="106" name="Rechte verbindingslijn 105"/>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07" name="Rechte verbindingslijn 106"/>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8" name="Rechte verbindingslijn 107"/>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9" name="Rechte verbindingslijn 108"/>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10" name="Rechte verbindingslijn 109"/>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03" name="Groep 102"/>
                <p:cNvGrpSpPr/>
                <p:nvPr userDrawn="1"/>
              </p:nvGrpSpPr>
              <p:grpSpPr>
                <a:xfrm>
                  <a:off x="-3634047" y="735854"/>
                  <a:ext cx="88801" cy="72568"/>
                  <a:chOff x="-2091059" y="1395403"/>
                  <a:chExt cx="157316" cy="128558"/>
                </a:xfrm>
              </p:grpSpPr>
              <p:sp>
                <p:nvSpPr>
                  <p:cNvPr id="104" name="Rechthoek 10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5" name="Pijl: punthaak 10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63" name="Rechte verbindingslijn 62"/>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64" name="Rechte verbindingslijn 63"/>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65" name="Groep 64"/>
              <p:cNvGrpSpPr/>
              <p:nvPr userDrawn="1"/>
            </p:nvGrpSpPr>
            <p:grpSpPr>
              <a:xfrm>
                <a:off x="-2746678" y="350909"/>
                <a:ext cx="357690" cy="330595"/>
                <a:chOff x="-2721817" y="347336"/>
                <a:chExt cx="432805" cy="400021"/>
              </a:xfrm>
            </p:grpSpPr>
            <p:sp>
              <p:nvSpPr>
                <p:cNvPr id="91" name="Rechthoek 90"/>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92" name="Groep 91"/>
                <p:cNvGrpSpPr/>
                <p:nvPr userDrawn="1"/>
              </p:nvGrpSpPr>
              <p:grpSpPr>
                <a:xfrm>
                  <a:off x="-2652453" y="431583"/>
                  <a:ext cx="294076" cy="231526"/>
                  <a:chOff x="-3634116" y="700986"/>
                  <a:chExt cx="182598" cy="143759"/>
                </a:xfrm>
              </p:grpSpPr>
              <p:grpSp>
                <p:nvGrpSpPr>
                  <p:cNvPr id="93" name="Groep 92"/>
                  <p:cNvGrpSpPr/>
                  <p:nvPr userDrawn="1"/>
                </p:nvGrpSpPr>
                <p:grpSpPr>
                  <a:xfrm>
                    <a:off x="-3634116" y="700986"/>
                    <a:ext cx="182598" cy="143759"/>
                    <a:chOff x="-3634116" y="700986"/>
                    <a:chExt cx="182598" cy="143759"/>
                  </a:xfrm>
                </p:grpSpPr>
                <p:cxnSp>
                  <p:nvCxnSpPr>
                    <p:cNvPr id="97" name="Rechte verbindingslijn 96"/>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8" name="Rechte verbindingslijn 97"/>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9" name="Rechte verbindingslijn 98"/>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00" name="Rechte verbindingslijn 99"/>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01" name="Rechte verbindingslijn 100"/>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94" name="Groep 93"/>
                  <p:cNvGrpSpPr/>
                  <p:nvPr userDrawn="1"/>
                </p:nvGrpSpPr>
                <p:grpSpPr>
                  <a:xfrm>
                    <a:off x="-3634047" y="735854"/>
                    <a:ext cx="88801" cy="72568"/>
                    <a:chOff x="-2091059" y="1395403"/>
                    <a:chExt cx="157316" cy="128558"/>
                  </a:xfrm>
                </p:grpSpPr>
                <p:sp>
                  <p:nvSpPr>
                    <p:cNvPr id="95" name="Rechthoek 9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Pijl: punthaak 9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66" name="Groep 65"/>
              <p:cNvGrpSpPr/>
              <p:nvPr userDrawn="1"/>
            </p:nvGrpSpPr>
            <p:grpSpPr>
              <a:xfrm>
                <a:off x="-2746678" y="762183"/>
                <a:ext cx="357690" cy="330595"/>
                <a:chOff x="-2721817" y="782525"/>
                <a:chExt cx="432805" cy="400021"/>
              </a:xfrm>
            </p:grpSpPr>
            <p:sp>
              <p:nvSpPr>
                <p:cNvPr id="80" name="Rechthoek 79"/>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81" name="Groep 80"/>
                <p:cNvGrpSpPr/>
                <p:nvPr userDrawn="1"/>
              </p:nvGrpSpPr>
              <p:grpSpPr>
                <a:xfrm>
                  <a:off x="-2652453" y="866772"/>
                  <a:ext cx="294076" cy="231526"/>
                  <a:chOff x="-3310843" y="700986"/>
                  <a:chExt cx="182598" cy="143759"/>
                </a:xfrm>
              </p:grpSpPr>
              <p:grpSp>
                <p:nvGrpSpPr>
                  <p:cNvPr id="82" name="Groep 81"/>
                  <p:cNvGrpSpPr/>
                  <p:nvPr userDrawn="1"/>
                </p:nvGrpSpPr>
                <p:grpSpPr>
                  <a:xfrm>
                    <a:off x="-3310843" y="700986"/>
                    <a:ext cx="182598" cy="143759"/>
                    <a:chOff x="-3310843" y="700986"/>
                    <a:chExt cx="182598" cy="143759"/>
                  </a:xfrm>
                </p:grpSpPr>
                <p:cxnSp>
                  <p:nvCxnSpPr>
                    <p:cNvPr id="86" name="Rechte verbindingslijn 85"/>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87" name="Rechte verbindingslijn 86"/>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8" name="Rechte verbindingslijn 87"/>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9" name="Rechte verbindingslijn 88"/>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90" name="Rechte verbindingslijn 89"/>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83" name="Groep 82"/>
                  <p:cNvGrpSpPr/>
                  <p:nvPr userDrawn="1"/>
                </p:nvGrpSpPr>
                <p:grpSpPr>
                  <a:xfrm flipH="1">
                    <a:off x="-3310774" y="735854"/>
                    <a:ext cx="88801" cy="72568"/>
                    <a:chOff x="-2091059" y="1395403"/>
                    <a:chExt cx="157316" cy="128558"/>
                  </a:xfrm>
                </p:grpSpPr>
                <p:sp>
                  <p:nvSpPr>
                    <p:cNvPr id="84" name="Rechthoek 8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5" name="Pijl: punthaak 8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67" name="Rechthoek 66"/>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68" name="Rechthoek 67"/>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69" name="Rechte verbindingslijn 68"/>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70" name="Rechthoek 69"/>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71" name="Ovaal 70"/>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2" name="Rechthoek 71"/>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73" name="Ovaal 72"/>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4" name="Rechthoek 73"/>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75" name="Ovaal 74"/>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76" name="Rechthoek 75"/>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77" name="Ovaal 76"/>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78" name="Rechthoek 77"/>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79" name="Rechte verbindingslijn 78"/>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50" name="Meer informatie"/>
            <p:cNvGrpSpPr/>
            <p:nvPr userDrawn="1"/>
          </p:nvGrpSpPr>
          <p:grpSpPr>
            <a:xfrm>
              <a:off x="-3421298" y="3350889"/>
              <a:ext cx="3178515" cy="783273"/>
              <a:chOff x="-3741486" y="3359148"/>
              <a:chExt cx="3178515" cy="783273"/>
            </a:xfrm>
          </p:grpSpPr>
          <p:sp>
            <p:nvSpPr>
              <p:cNvPr id="5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52" name="Rechthoek 5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20" name="Groep 119"/>
          <p:cNvGrpSpPr/>
          <p:nvPr userDrawn="1"/>
        </p:nvGrpSpPr>
        <p:grpSpPr>
          <a:xfrm>
            <a:off x="12391603" y="-17883"/>
            <a:ext cx="3183678" cy="5210064"/>
            <a:chOff x="12391603" y="-17883"/>
            <a:chExt cx="3183678" cy="5210064"/>
          </a:xfrm>
        </p:grpSpPr>
        <p:pic>
          <p:nvPicPr>
            <p:cNvPr id="121" name="Afbeelding 1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122" name="Instructie"/>
            <p:cNvGrpSpPr/>
            <p:nvPr userDrawn="1"/>
          </p:nvGrpSpPr>
          <p:grpSpPr>
            <a:xfrm>
              <a:off x="12391603" y="-17883"/>
              <a:ext cx="3183678" cy="4334466"/>
              <a:chOff x="12391603" y="-17883"/>
              <a:chExt cx="3183678" cy="4334466"/>
            </a:xfrm>
          </p:grpSpPr>
          <p:sp>
            <p:nvSpPr>
              <p:cNvPr id="127" name="Rechthoek 126"/>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28" name="Ovaal 127"/>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29" name="Rechte verbindingslijn 128"/>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30" name="Rechte verbindingslijn 129"/>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31" name="Rechthoek 130"/>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2" name="Rechte verbindingslijn 131"/>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33" name="Ovaal 132"/>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34" name="Rechthoek 133"/>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5" name="Groep 134"/>
              <p:cNvGrpSpPr/>
              <p:nvPr userDrawn="1"/>
            </p:nvGrpSpPr>
            <p:grpSpPr>
              <a:xfrm>
                <a:off x="12757284" y="2166624"/>
                <a:ext cx="825500" cy="209550"/>
                <a:chOff x="12757284" y="2166624"/>
                <a:chExt cx="825500" cy="209550"/>
              </a:xfrm>
            </p:grpSpPr>
            <p:sp>
              <p:nvSpPr>
                <p:cNvPr id="168" name="Rechthoek 167"/>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69" name="Rechte verbindingslijn 168"/>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70" name="Gelijkbenige driehoek 169"/>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36" name="Groep 135"/>
              <p:cNvGrpSpPr/>
              <p:nvPr userDrawn="1"/>
            </p:nvGrpSpPr>
            <p:grpSpPr>
              <a:xfrm>
                <a:off x="12757284" y="1123743"/>
                <a:ext cx="294789" cy="318834"/>
                <a:chOff x="14466489" y="1001522"/>
                <a:chExt cx="290627" cy="314333"/>
              </a:xfrm>
            </p:grpSpPr>
            <p:sp>
              <p:nvSpPr>
                <p:cNvPr id="162" name="Rechthoek 161"/>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63" name="Ovaal 162"/>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4" name="Vrije vorm: vorm 163"/>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5" name="Rechthoek: afgeronde hoeken 164"/>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66" name="Rechte verbindingslijn 165"/>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Rechte verbindingslijn 166"/>
                <p:cNvCxnSpPr>
                  <a:cxnSpLocks/>
                  <a:stCxn id="16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37" name="Ovaal 136"/>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38" name="Rechthoek 137"/>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9" name="Rechte verbindingslijn 138"/>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40" name="Groep 139"/>
              <p:cNvGrpSpPr/>
              <p:nvPr userDrawn="1"/>
            </p:nvGrpSpPr>
            <p:grpSpPr>
              <a:xfrm>
                <a:off x="13717198" y="3515867"/>
                <a:ext cx="1195723" cy="678267"/>
                <a:chOff x="12757284" y="3224292"/>
                <a:chExt cx="1195723" cy="678267"/>
              </a:xfrm>
            </p:grpSpPr>
            <p:sp>
              <p:nvSpPr>
                <p:cNvPr id="141" name="Rechthoek 140"/>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2" name="Rechthoek 141"/>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43" name="Groep 142"/>
                <p:cNvGrpSpPr/>
                <p:nvPr userDrawn="1"/>
              </p:nvGrpSpPr>
              <p:grpSpPr>
                <a:xfrm>
                  <a:off x="12839234" y="3289794"/>
                  <a:ext cx="155951" cy="131922"/>
                  <a:chOff x="12968836" y="3354170"/>
                  <a:chExt cx="404806" cy="342433"/>
                </a:xfrm>
              </p:grpSpPr>
              <p:sp>
                <p:nvSpPr>
                  <p:cNvPr id="156" name="Rechthoek: afgeronde hoeken 155"/>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7" name="Rechthoek 156"/>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8" name="Rechthoek 157"/>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9" name="Rechthoek 158"/>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0" name="Rechthoek 159"/>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1" name="Rechthoek 160"/>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44" name="Groep 143"/>
                <p:cNvGrpSpPr/>
                <p:nvPr userDrawn="1"/>
              </p:nvGrpSpPr>
              <p:grpSpPr>
                <a:xfrm>
                  <a:off x="12819679" y="3589117"/>
                  <a:ext cx="166739" cy="218963"/>
                  <a:chOff x="12940828" y="3950597"/>
                  <a:chExt cx="432813" cy="568367"/>
                </a:xfrm>
              </p:grpSpPr>
              <p:grpSp>
                <p:nvGrpSpPr>
                  <p:cNvPr id="148" name="Groep 147"/>
                  <p:cNvGrpSpPr/>
                  <p:nvPr userDrawn="1"/>
                </p:nvGrpSpPr>
                <p:grpSpPr>
                  <a:xfrm>
                    <a:off x="13000382" y="4006891"/>
                    <a:ext cx="373259" cy="315747"/>
                    <a:chOff x="12968836" y="3354170"/>
                    <a:chExt cx="404806" cy="342433"/>
                  </a:xfrm>
                </p:grpSpPr>
                <p:sp>
                  <p:nvSpPr>
                    <p:cNvPr id="150" name="Rechthoek: afgeronde hoeken 149"/>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1" name="Rechthoek 150"/>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2" name="Rechthoek 151"/>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3" name="Rechthoek 152"/>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4" name="Rechthoek 153"/>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5" name="Rechthoek 154"/>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49" name="Boog 148"/>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45" name="Tekstvak 144"/>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46" name="Tekstvak 145"/>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4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3" name="Meer informatie"/>
            <p:cNvGrpSpPr/>
            <p:nvPr userDrawn="1"/>
          </p:nvGrpSpPr>
          <p:grpSpPr>
            <a:xfrm>
              <a:off x="12396764" y="4408908"/>
              <a:ext cx="3178515" cy="783273"/>
              <a:chOff x="-3741486" y="3359148"/>
              <a:chExt cx="3178515" cy="783273"/>
            </a:xfrm>
          </p:grpSpPr>
          <p:sp>
            <p:nvSpPr>
              <p:cNvPr id="124"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25" name="Rechthoek 124"/>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6" name="Rechte verbindingslijn 125"/>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3800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750" fill="hold"/>
                                        <p:tgtEl>
                                          <p:spTgt spid="172"/>
                                        </p:tgtEl>
                                        <p:attrNameLst>
                                          <p:attrName>ppt_x</p:attrName>
                                        </p:attrNameLst>
                                      </p:cBhvr>
                                      <p:tavLst>
                                        <p:tav tm="0">
                                          <p:val>
                                            <p:strVal val="0-#ppt_w/2"/>
                                          </p:val>
                                        </p:tav>
                                        <p:tav tm="100000">
                                          <p:val>
                                            <p:strVal val="#ppt_x"/>
                                          </p:val>
                                        </p:tav>
                                      </p:tavLst>
                                    </p:anim>
                                    <p:anim calcmode="lin" valueType="num">
                                      <p:cBhvr additive="base">
                                        <p:cTn id="8" dur="750" fill="hold"/>
                                        <p:tgtEl>
                                          <p:spTgt spid="17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76"/>
                                        </p:tgtEl>
                                        <p:attrNameLst>
                                          <p:attrName>style.visibility</p:attrName>
                                        </p:attrNameLst>
                                      </p:cBhvr>
                                      <p:to>
                                        <p:strVal val="visible"/>
                                      </p:to>
                                    </p:set>
                                    <p:anim calcmode="lin" valueType="num">
                                      <p:cBhvr additive="base">
                                        <p:cTn id="11" dur="750" fill="hold"/>
                                        <p:tgtEl>
                                          <p:spTgt spid="176"/>
                                        </p:tgtEl>
                                        <p:attrNameLst>
                                          <p:attrName>ppt_x</p:attrName>
                                        </p:attrNameLst>
                                      </p:cBhvr>
                                      <p:tavLst>
                                        <p:tav tm="0">
                                          <p:val>
                                            <p:strVal val="1+#ppt_w/2"/>
                                          </p:val>
                                        </p:tav>
                                        <p:tav tm="100000">
                                          <p:val>
                                            <p:strVal val="#ppt_x"/>
                                          </p:val>
                                        </p:tav>
                                      </p:tavLst>
                                    </p:anim>
                                    <p:anim calcmode="lin" valueType="num">
                                      <p:cBhvr additive="base">
                                        <p:cTn id="12" dur="75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 Tekst + 75% Afbeeld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8300" y="365126"/>
            <a:ext cx="2863850" cy="272814"/>
          </a:xfrm>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368300" y="1179861"/>
            <a:ext cx="2863850" cy="463673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Sub-</a:t>
            </a:r>
            <a:r>
              <a:rPr lang="nl-NL" noProof="0" dirty="0" err="1"/>
              <a:t>bullet</a:t>
            </a:r>
            <a:r>
              <a:rPr lang="nl-NL" noProof="0" dirty="0"/>
              <a:t> #3</a:t>
            </a:r>
          </a:p>
          <a:p>
            <a:pPr lvl="4"/>
            <a:r>
              <a:rPr lang="nl-NL" noProof="0" dirty="0"/>
              <a:t>Sub-</a:t>
            </a:r>
            <a:r>
              <a:rPr lang="nl-NL" noProof="0" dirty="0" err="1"/>
              <a:t>bullet</a:t>
            </a:r>
            <a:r>
              <a:rPr lang="nl-NL" noProof="0" dirty="0"/>
              <a:t> #4</a:t>
            </a:r>
          </a:p>
          <a:p>
            <a:pPr lvl="5"/>
            <a:r>
              <a:rPr lang="nl-NL" noProof="0" dirty="0"/>
              <a:t>Sub-</a:t>
            </a:r>
            <a:r>
              <a:rPr lang="nl-NL" noProof="0" dirty="0" err="1"/>
              <a:t>bullet</a:t>
            </a:r>
            <a:r>
              <a:rPr lang="nl-NL" noProof="0" dirty="0"/>
              <a:t> #5</a:t>
            </a:r>
          </a:p>
          <a:p>
            <a:pPr lvl="6"/>
            <a:r>
              <a:rPr lang="nl-NL" noProof="0" dirty="0"/>
              <a:t>Leestekst</a:t>
            </a:r>
          </a:p>
          <a:p>
            <a:pPr lvl="7"/>
            <a:r>
              <a:rPr lang="nl-NL" noProof="0" dirty="0"/>
              <a:t>Kopje</a:t>
            </a:r>
          </a:p>
          <a:p>
            <a:pPr lvl="8"/>
            <a:r>
              <a:rPr lang="nl-NL" noProof="0" dirty="0"/>
              <a:t>Bronvermelding</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MyVDL – Introductie voor medewerkers</a:t>
            </a:r>
            <a:endParaRPr lang="nl-NL" dirty="0"/>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‹nr.›</a:t>
            </a:fld>
            <a:endParaRPr lang="nl-NL" dirty="0"/>
          </a:p>
        </p:txBody>
      </p:sp>
      <p:sp>
        <p:nvSpPr>
          <p:cNvPr id="23" name="Tekstvak 22"/>
          <p:cNvSpPr txBox="1"/>
          <p:nvPr userDrawn="1"/>
        </p:nvSpPr>
        <p:spPr>
          <a:xfrm>
            <a:off x="9499600" y="-279400"/>
            <a:ext cx="2692400" cy="184666"/>
          </a:xfrm>
          <a:prstGeom prst="rect">
            <a:avLst/>
          </a:prstGeom>
          <a:noFill/>
        </p:spPr>
        <p:txBody>
          <a:bodyPr wrap="square" lIns="0" tIns="0" rIns="0" bIns="0" rtlCol="0">
            <a:spAutoFit/>
          </a:bodyPr>
          <a:lstStyle/>
          <a:p>
            <a:pPr algn="r"/>
            <a:r>
              <a:rPr lang="nl-NL" sz="1200" b="1" cap="all" baseline="0" dirty="0">
                <a:solidFill>
                  <a:schemeClr val="tx1">
                    <a:lumMod val="85000"/>
                    <a:lumOff val="15000"/>
                  </a:schemeClr>
                </a:solidFill>
              </a:rPr>
              <a:t>75% tekst + 25% afbeelding</a:t>
            </a:r>
          </a:p>
        </p:txBody>
      </p:sp>
      <p:sp>
        <p:nvSpPr>
          <p:cNvPr id="33" name="Tijdelijke aanduiding voor afbeelding 32"/>
          <p:cNvSpPr>
            <a:spLocks noGrp="1"/>
          </p:cNvSpPr>
          <p:nvPr>
            <p:ph type="pic" sz="quarter" idx="15" hasCustomPrompt="1"/>
          </p:nvPr>
        </p:nvSpPr>
        <p:spPr>
          <a:xfrm>
            <a:off x="3600449" y="0"/>
            <a:ext cx="8591551" cy="6444288"/>
          </a:xfrm>
          <a:custGeom>
            <a:avLst/>
            <a:gdLst>
              <a:gd name="connsiteX0" fmla="*/ 0 w 8591551"/>
              <a:gd name="connsiteY0" fmla="*/ 0 h 6441603"/>
              <a:gd name="connsiteX1" fmla="*/ 8591551 w 8591551"/>
              <a:gd name="connsiteY1" fmla="*/ 0 h 6441603"/>
              <a:gd name="connsiteX2" fmla="*/ 8591551 w 8591551"/>
              <a:gd name="connsiteY2" fmla="*/ 6441603 h 6441603"/>
              <a:gd name="connsiteX3" fmla="*/ 8588378 w 8591551"/>
              <a:gd name="connsiteY3" fmla="*/ 6280152 h 6441603"/>
              <a:gd name="connsiteX4" fmla="*/ 7514238 w 8591551"/>
              <a:gd name="connsiteY4" fmla="*/ 6280152 h 6441603"/>
              <a:gd name="connsiteX5" fmla="*/ 6897179 w 8591551"/>
              <a:gd name="connsiteY5" fmla="*/ 6440172 h 6441603"/>
              <a:gd name="connsiteX6" fmla="*/ 0 w 8591551"/>
              <a:gd name="connsiteY6" fmla="*/ 6441112 h 6441603"/>
              <a:gd name="connsiteX0" fmla="*/ 0 w 8591551"/>
              <a:gd name="connsiteY0" fmla="*/ 0 h 6441112"/>
              <a:gd name="connsiteX1" fmla="*/ 8591551 w 8591551"/>
              <a:gd name="connsiteY1" fmla="*/ 0 h 6441112"/>
              <a:gd name="connsiteX2" fmla="*/ 8588378 w 8591551"/>
              <a:gd name="connsiteY2" fmla="*/ 6280152 h 6441112"/>
              <a:gd name="connsiteX3" fmla="*/ 7514238 w 8591551"/>
              <a:gd name="connsiteY3" fmla="*/ 6280152 h 6441112"/>
              <a:gd name="connsiteX4" fmla="*/ 6897179 w 8591551"/>
              <a:gd name="connsiteY4" fmla="*/ 6440172 h 6441112"/>
              <a:gd name="connsiteX5" fmla="*/ 0 w 8591551"/>
              <a:gd name="connsiteY5" fmla="*/ 6441112 h 6441112"/>
              <a:gd name="connsiteX6" fmla="*/ 0 w 8591551"/>
              <a:gd name="connsiteY6" fmla="*/ 0 h 644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551" h="6441112">
                <a:moveTo>
                  <a:pt x="0" y="0"/>
                </a:moveTo>
                <a:lnTo>
                  <a:pt x="8591551" y="0"/>
                </a:lnTo>
                <a:cubicBezTo>
                  <a:pt x="8590493" y="2093384"/>
                  <a:pt x="8589436" y="4186768"/>
                  <a:pt x="8588378" y="6280152"/>
                </a:cubicBezTo>
                <a:lnTo>
                  <a:pt x="7514238" y="6280152"/>
                </a:lnTo>
                <a:lnTo>
                  <a:pt x="6897179" y="6440172"/>
                </a:lnTo>
                <a:lnTo>
                  <a:pt x="0" y="6441112"/>
                </a:lnTo>
                <a:lnTo>
                  <a:pt x="0" y="0"/>
                </a:lnTo>
                <a:close/>
              </a:path>
            </a:pathLst>
          </a:custGeom>
          <a:solidFill>
            <a:schemeClr val="bg1">
              <a:lumMod val="95000"/>
            </a:schemeClr>
          </a:solidFill>
        </p:spPr>
        <p:txBody>
          <a:bodyPr wrap="square" bIns="108000" anchor="ctr">
            <a:noAutofit/>
          </a:bodyPr>
          <a:lstStyle>
            <a:lvl1pPr marL="0" indent="0" algn="ctr">
              <a:lnSpc>
                <a:spcPct val="300000"/>
              </a:lnSpc>
              <a:buNone/>
              <a:defRPr sz="1200"/>
            </a:lvl1pPr>
          </a:lstStyle>
          <a:p>
            <a:r>
              <a:rPr lang="nl-NL" dirty="0"/>
              <a:t>Klik op het icoon om </a:t>
            </a:r>
            <a:br>
              <a:rPr lang="nl-NL" dirty="0"/>
            </a:br>
            <a:r>
              <a:rPr lang="nl-NL" dirty="0"/>
              <a:t>een afbeelding toe te voegen</a:t>
            </a:r>
          </a:p>
        </p:txBody>
      </p:sp>
      <p:sp>
        <p:nvSpPr>
          <p:cNvPr id="34" name="Tijdelijke aanduiding voor tekst 10"/>
          <p:cNvSpPr>
            <a:spLocks noGrp="1"/>
          </p:cNvSpPr>
          <p:nvPr>
            <p:ph type="body" sz="quarter" idx="14" hasCustomPrompt="1"/>
          </p:nvPr>
        </p:nvSpPr>
        <p:spPr>
          <a:xfrm>
            <a:off x="369697" y="743900"/>
            <a:ext cx="2862454" cy="252000"/>
          </a:xfrm>
        </p:spPr>
        <p:txBody>
          <a:bodyPr lIns="0" tIns="0" rIns="0" bIns="0" anchor="b" anchorCtr="0">
            <a:noAutofit/>
          </a:bodyPr>
          <a:lstStyle>
            <a:lvl1pPr marL="0" indent="0" algn="l">
              <a:buNone/>
              <a:defRPr sz="1800" b="0">
                <a:ln w="1905">
                  <a:noFill/>
                  <a:miter lim="800000"/>
                </a:ln>
                <a:solidFill>
                  <a:schemeClr val="tx2"/>
                </a:solidFill>
              </a:defRPr>
            </a:lvl1pPr>
          </a:lstStyle>
          <a:p>
            <a:pPr lvl="0"/>
            <a:r>
              <a:rPr lang="nl-NL" dirty="0"/>
              <a:t>Subtitel</a:t>
            </a:r>
          </a:p>
        </p:txBody>
      </p:sp>
      <p:grpSp>
        <p:nvGrpSpPr>
          <p:cNvPr id="35" name="Groep 34"/>
          <p:cNvGrpSpPr/>
          <p:nvPr userDrawn="1"/>
        </p:nvGrpSpPr>
        <p:grpSpPr>
          <a:xfrm>
            <a:off x="-3425006" y="-17883"/>
            <a:ext cx="3188786" cy="4152045"/>
            <a:chOff x="-3425006" y="-17883"/>
            <a:chExt cx="3188786" cy="4152045"/>
          </a:xfrm>
        </p:grpSpPr>
        <p:grpSp>
          <p:nvGrpSpPr>
            <p:cNvPr id="36" name="Instructie"/>
            <p:cNvGrpSpPr/>
            <p:nvPr userDrawn="1"/>
          </p:nvGrpSpPr>
          <p:grpSpPr>
            <a:xfrm>
              <a:off x="-3425006" y="-17883"/>
              <a:ext cx="3188786" cy="3252680"/>
              <a:chOff x="-3746647" y="-17883"/>
              <a:chExt cx="3188786" cy="3252680"/>
            </a:xfrm>
          </p:grpSpPr>
          <p:sp>
            <p:nvSpPr>
              <p:cNvPr id="41" name="Rechthoek 40"/>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tx2"/>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endParaRPr>
              </a:p>
            </p:txBody>
          </p:sp>
          <p:sp>
            <p:nvSpPr>
              <p:cNvPr id="42" name="Ovaal 41"/>
              <p:cNvSpPr/>
              <p:nvPr userDrawn="1"/>
            </p:nvSpPr>
            <p:spPr>
              <a:xfrm>
                <a:off x="-3746647" y="1337198"/>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3" name="Rechte verbindingslijn 42"/>
              <p:cNvCxnSpPr>
                <a:cxnSpLocks/>
              </p:cNvCxnSpPr>
              <p:nvPr userDrawn="1"/>
            </p:nvCxnSpPr>
            <p:spPr>
              <a:xfrm>
                <a:off x="-3740987" y="223752"/>
                <a:ext cx="3176013" cy="0"/>
              </a:xfrm>
              <a:prstGeom prst="line">
                <a:avLst/>
              </a:prstGeom>
              <a:noFill/>
              <a:ln w="3175" cap="flat" cmpd="sng" algn="ctr">
                <a:solidFill>
                  <a:schemeClr val="tx2"/>
                </a:solidFill>
                <a:prstDash val="solid"/>
              </a:ln>
              <a:effectLst/>
            </p:spPr>
          </p:cxnSp>
          <p:sp>
            <p:nvSpPr>
              <p:cNvPr id="44" name="Rechthoek 43"/>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45" name="Rechte verbindingslijn 44"/>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cxnSpLocks/>
              </p:cNvCxnSpPr>
              <p:nvPr userDrawn="1"/>
            </p:nvCxnSpPr>
            <p:spPr>
              <a:xfrm>
                <a:off x="-3740987" y="593897"/>
                <a:ext cx="12479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8" name="Groep 47"/>
              <p:cNvGrpSpPr/>
              <p:nvPr userDrawn="1"/>
            </p:nvGrpSpPr>
            <p:grpSpPr>
              <a:xfrm>
                <a:off x="-3324475" y="700986"/>
                <a:ext cx="182598" cy="143759"/>
                <a:chOff x="-3310843" y="700986"/>
                <a:chExt cx="182598" cy="143759"/>
              </a:xfrm>
            </p:grpSpPr>
            <p:grpSp>
              <p:nvGrpSpPr>
                <p:cNvPr id="98" name="Groep 97"/>
                <p:cNvGrpSpPr/>
                <p:nvPr userDrawn="1"/>
              </p:nvGrpSpPr>
              <p:grpSpPr>
                <a:xfrm>
                  <a:off x="-3310843" y="700986"/>
                  <a:ext cx="182598" cy="143759"/>
                  <a:chOff x="-3310843" y="700986"/>
                  <a:chExt cx="182598" cy="143759"/>
                </a:xfrm>
              </p:grpSpPr>
              <p:cxnSp>
                <p:nvCxnSpPr>
                  <p:cNvPr id="102" name="Rechte verbindingslijn 101"/>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3" name="Rechte verbindingslijn 102"/>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4" name="Rechte verbindingslijn 103"/>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5" name="Rechte verbindingslijn 104"/>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6" name="Rechte verbindingslijn 105"/>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9" name="Groep 98"/>
                <p:cNvGrpSpPr/>
                <p:nvPr userDrawn="1"/>
              </p:nvGrpSpPr>
              <p:grpSpPr>
                <a:xfrm flipH="1">
                  <a:off x="-3310774" y="735854"/>
                  <a:ext cx="88801" cy="72568"/>
                  <a:chOff x="-2091059" y="1395403"/>
                  <a:chExt cx="157316" cy="128558"/>
                </a:xfrm>
              </p:grpSpPr>
              <p:sp>
                <p:nvSpPr>
                  <p:cNvPr id="100" name="Rechthoek 99"/>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1" name="Pijl: punthaak 100"/>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9" name="Groep 48"/>
              <p:cNvGrpSpPr/>
              <p:nvPr userDrawn="1"/>
            </p:nvGrpSpPr>
            <p:grpSpPr>
              <a:xfrm>
                <a:off x="-3647748" y="700986"/>
                <a:ext cx="182598" cy="143759"/>
                <a:chOff x="-3634116" y="700986"/>
                <a:chExt cx="182598" cy="143759"/>
              </a:xfrm>
            </p:grpSpPr>
            <p:grpSp>
              <p:nvGrpSpPr>
                <p:cNvPr id="89" name="Groep 88"/>
                <p:cNvGrpSpPr/>
                <p:nvPr userDrawn="1"/>
              </p:nvGrpSpPr>
              <p:grpSpPr>
                <a:xfrm>
                  <a:off x="-3634116" y="700986"/>
                  <a:ext cx="182598" cy="143759"/>
                  <a:chOff x="-3634116" y="700986"/>
                  <a:chExt cx="182598" cy="143759"/>
                </a:xfrm>
              </p:grpSpPr>
              <p:cxnSp>
                <p:nvCxnSpPr>
                  <p:cNvPr id="93" name="Rechte verbindingslijn 92"/>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a:off x="-3634047"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50" name="Rechte verbindingslijn 49"/>
              <p:cNvCxnSpPr>
                <a:cxnSpLocks/>
              </p:cNvCxnSpPr>
              <p:nvPr userDrawn="1"/>
            </p:nvCxnSpPr>
            <p:spPr>
              <a:xfrm flipV="1">
                <a:off x="-3458095" y="504305"/>
                <a:ext cx="720437" cy="188422"/>
              </a:xfrm>
              <a:prstGeom prst="line">
                <a:avLst/>
              </a:prstGeom>
              <a:noFill/>
              <a:ln w="19050" cap="rnd" cmpd="sng" algn="ctr">
                <a:solidFill>
                  <a:schemeClr val="tx2"/>
                </a:solidFill>
                <a:prstDash val="solid"/>
                <a:headEnd type="oval"/>
              </a:ln>
              <a:effectLst/>
            </p:spPr>
          </p:cxnSp>
          <p:cxnSp>
            <p:nvCxnSpPr>
              <p:cNvPr id="51" name="Rechte verbindingslijn 50"/>
              <p:cNvCxnSpPr>
                <a:cxnSpLocks/>
              </p:cNvCxnSpPr>
              <p:nvPr userDrawn="1"/>
            </p:nvCxnSpPr>
            <p:spPr>
              <a:xfrm>
                <a:off x="-3142211" y="692727"/>
                <a:ext cx="399011" cy="238298"/>
              </a:xfrm>
              <a:prstGeom prst="line">
                <a:avLst/>
              </a:prstGeom>
              <a:noFill/>
              <a:ln w="19050" cap="rnd" cmpd="sng" algn="ctr">
                <a:solidFill>
                  <a:schemeClr val="tx2"/>
                </a:solidFill>
                <a:prstDash val="solid"/>
                <a:headEnd type="oval"/>
              </a:ln>
              <a:effectLst/>
            </p:spPr>
          </p:cxnSp>
          <p:grpSp>
            <p:nvGrpSpPr>
              <p:cNvPr id="52" name="Groep 51"/>
              <p:cNvGrpSpPr/>
              <p:nvPr userDrawn="1"/>
            </p:nvGrpSpPr>
            <p:grpSpPr>
              <a:xfrm>
                <a:off x="-2746678" y="350909"/>
                <a:ext cx="357690" cy="330595"/>
                <a:chOff x="-2721817" y="347336"/>
                <a:chExt cx="432805" cy="400021"/>
              </a:xfrm>
            </p:grpSpPr>
            <p:sp>
              <p:nvSpPr>
                <p:cNvPr id="78" name="Rechthoek 77"/>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9" name="Groep 78"/>
                <p:cNvGrpSpPr/>
                <p:nvPr userDrawn="1"/>
              </p:nvGrpSpPr>
              <p:grpSpPr>
                <a:xfrm>
                  <a:off x="-2652453" y="431583"/>
                  <a:ext cx="294076" cy="231526"/>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53" name="Groep 52"/>
              <p:cNvGrpSpPr/>
              <p:nvPr userDrawn="1"/>
            </p:nvGrpSpPr>
            <p:grpSpPr>
              <a:xfrm>
                <a:off x="-2746678" y="762183"/>
                <a:ext cx="357690" cy="330595"/>
                <a:chOff x="-2721817" y="782525"/>
                <a:chExt cx="432805" cy="400021"/>
              </a:xfrm>
            </p:grpSpPr>
            <p:sp>
              <p:nvSpPr>
                <p:cNvPr id="67" name="Rechthoek 66"/>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68" name="Groep 67"/>
                <p:cNvGrpSpPr/>
                <p:nvPr userDrawn="1"/>
              </p:nvGrpSpPr>
              <p:grpSpPr>
                <a:xfrm>
                  <a:off x="-2652453" y="866772"/>
                  <a:ext cx="294076" cy="231526"/>
                  <a:chOff x="-3310843" y="700986"/>
                  <a:chExt cx="182598" cy="143759"/>
                </a:xfrm>
              </p:grpSpPr>
              <p:grpSp>
                <p:nvGrpSpPr>
                  <p:cNvPr id="69" name="Groep 68"/>
                  <p:cNvGrpSpPr/>
                  <p:nvPr userDrawn="1"/>
                </p:nvGrpSpPr>
                <p:grpSpPr>
                  <a:xfrm>
                    <a:off x="-3310843" y="700986"/>
                    <a:ext cx="182598" cy="143759"/>
                    <a:chOff x="-3310843" y="700986"/>
                    <a:chExt cx="182598" cy="143759"/>
                  </a:xfrm>
                </p:grpSpPr>
                <p:cxnSp>
                  <p:nvCxnSpPr>
                    <p:cNvPr id="73" name="Rechte verbindingslijn 72"/>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4" name="Rechte verbindingslijn 73"/>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5" name="Rechte verbindingslijn 74"/>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70" name="Groep 69"/>
                  <p:cNvGrpSpPr/>
                  <p:nvPr userDrawn="1"/>
                </p:nvGrpSpPr>
                <p:grpSpPr>
                  <a:xfrm flipH="1">
                    <a:off x="-3310774" y="735854"/>
                    <a:ext cx="88801" cy="72568"/>
                    <a:chOff x="-2091059" y="1395403"/>
                    <a:chExt cx="157316" cy="128558"/>
                  </a:xfrm>
                </p:grpSpPr>
                <p:sp>
                  <p:nvSpPr>
                    <p:cNvPr id="71" name="Rechthoek 7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2" name="Pijl: punthaak 7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54" name="Rechthoek 53"/>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55" name="Rechthoek 54"/>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56" name="Rechte verbindingslijn 55"/>
              <p:cNvCxnSpPr>
                <a:cxnSpLocks/>
              </p:cNvCxnSpPr>
              <p:nvPr userDrawn="1"/>
            </p:nvCxnSpPr>
            <p:spPr>
              <a:xfrm>
                <a:off x="-3740987" y="1215973"/>
                <a:ext cx="3176013" cy="0"/>
              </a:xfrm>
              <a:prstGeom prst="line">
                <a:avLst/>
              </a:prstGeom>
              <a:noFill/>
              <a:ln w="3175" cap="flat" cmpd="sng" algn="ctr">
                <a:solidFill>
                  <a:schemeClr val="tx2"/>
                </a:solidFill>
                <a:prstDash val="solid"/>
              </a:ln>
              <a:effectLst/>
            </p:spPr>
          </p:cxnSp>
          <p:sp>
            <p:nvSpPr>
              <p:cNvPr id="57" name="Rechthoek 56"/>
              <p:cNvSpPr/>
              <p:nvPr userDrawn="1"/>
            </p:nvSpPr>
            <p:spPr>
              <a:xfrm>
                <a:off x="-3380965" y="1337197"/>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Bullet</a:t>
                </a:r>
              </a:p>
            </p:txBody>
          </p:sp>
          <p:sp>
            <p:nvSpPr>
              <p:cNvPr id="58" name="Ovaal 57"/>
              <p:cNvSpPr/>
              <p:nvPr userDrawn="1"/>
            </p:nvSpPr>
            <p:spPr>
              <a:xfrm>
                <a:off x="-3746647" y="170911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9" name="Rechthoek 58"/>
              <p:cNvSpPr/>
              <p:nvPr userDrawn="1"/>
            </p:nvSpPr>
            <p:spPr>
              <a:xfrm>
                <a:off x="-3380965" y="1709118"/>
                <a:ext cx="2823104" cy="255963"/>
              </a:xfrm>
              <a:prstGeom prst="rect">
                <a:avLst/>
              </a:prstGeom>
              <a:noFill/>
              <a:ln w="25400" cap="flat" cmpd="sng" algn="ctr">
                <a:noFill/>
                <a:prstDash val="solid"/>
              </a:ln>
              <a:effectLst/>
            </p:spPr>
            <p:txBody>
              <a:bodyPr lIns="0" tIns="0" rIns="0" bIns="0" rtlCol="0" anchor="ctr"/>
              <a:lstStyle/>
              <a:p>
                <a:pPr marL="552450" marR="0" lvl="1" indent="-285750" algn="l" defTabSz="914400" rtl="0" eaLnBrk="1" fontAlgn="auto" latinLnBrk="0" hangingPunct="1">
                  <a:lnSpc>
                    <a:spcPct val="110000"/>
                  </a:lnSpc>
                  <a:spcBef>
                    <a:spcPts val="900"/>
                  </a:spcBef>
                  <a:spcAft>
                    <a:spcPts val="900"/>
                  </a:spcAft>
                  <a:buClr>
                    <a:schemeClr val="tx2"/>
                  </a:buClr>
                  <a:buSzTx/>
                  <a:buFont typeface="Wingdings" panose="05000000000000000000" pitchFamily="2" charset="2"/>
                  <a:buChar char="§"/>
                  <a:tabLst/>
                  <a:defRPr/>
                </a:pPr>
                <a:r>
                  <a:rPr lang="nl-NL" sz="1100" kern="1200" noProof="0" dirty="0">
                    <a:solidFill>
                      <a:schemeClr val="tx1"/>
                    </a:solidFill>
                    <a:latin typeface="+mn-lt"/>
                    <a:ea typeface="+mn-ea"/>
                    <a:cs typeface="+mn-cs"/>
                  </a:rPr>
                  <a:t>Sub-bullet</a:t>
                </a:r>
              </a:p>
            </p:txBody>
          </p:sp>
          <p:sp>
            <p:nvSpPr>
              <p:cNvPr id="60" name="Ovaal 59"/>
              <p:cNvSpPr/>
              <p:nvPr userDrawn="1"/>
            </p:nvSpPr>
            <p:spPr>
              <a:xfrm>
                <a:off x="-3746647" y="208329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61" name="Rechthoek 60"/>
              <p:cNvSpPr/>
              <p:nvPr userDrawn="1"/>
            </p:nvSpPr>
            <p:spPr>
              <a:xfrm>
                <a:off x="-3380965" y="208329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900"/>
                  </a:spcBef>
                  <a:spcAft>
                    <a:spcPts val="900"/>
                  </a:spcAft>
                  <a:buClr>
                    <a:schemeClr val="accent3"/>
                  </a:buClr>
                  <a:buSzTx/>
                  <a:buFont typeface="Arial" panose="020B0604020202020204" pitchFamily="34" charset="0"/>
                  <a:buNone/>
                  <a:tabLst/>
                  <a:defRPr/>
                </a:pPr>
                <a:r>
                  <a:rPr lang="nl-NL" sz="1100" kern="1200" noProof="0" dirty="0">
                    <a:solidFill>
                      <a:schemeClr val="tx1"/>
                    </a:solidFill>
                    <a:latin typeface="+mn-lt"/>
                    <a:ea typeface="+mn-ea"/>
                    <a:cs typeface="+mn-cs"/>
                  </a:rPr>
                  <a:t>Platte Tekst</a:t>
                </a:r>
              </a:p>
            </p:txBody>
          </p:sp>
          <p:sp>
            <p:nvSpPr>
              <p:cNvPr id="62" name="Ovaal 61"/>
              <p:cNvSpPr/>
              <p:nvPr userDrawn="1"/>
            </p:nvSpPr>
            <p:spPr>
              <a:xfrm>
                <a:off x="-3746647" y="2455940"/>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63" name="Rechthoek 62"/>
              <p:cNvSpPr/>
              <p:nvPr userDrawn="1"/>
            </p:nvSpPr>
            <p:spPr>
              <a:xfrm>
                <a:off x="-33809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900"/>
                  </a:spcBef>
                  <a:spcAft>
                    <a:spcPts val="900"/>
                  </a:spcAft>
                  <a:buClrTx/>
                  <a:buSzTx/>
                  <a:buFont typeface="Arial" panose="020B0604020202020204" pitchFamily="34" charset="0"/>
                  <a:buNone/>
                  <a:tabLst/>
                  <a:defRPr/>
                </a:pPr>
                <a:r>
                  <a:rPr lang="nl-NL" sz="1300" b="1" kern="1200" noProof="0" dirty="0">
                    <a:solidFill>
                      <a:schemeClr val="tx1"/>
                    </a:solidFill>
                    <a:latin typeface="+mn-lt"/>
                    <a:ea typeface="+mn-ea"/>
                    <a:cs typeface="+mn-cs"/>
                  </a:rPr>
                  <a:t>Header</a:t>
                </a:r>
              </a:p>
            </p:txBody>
          </p:sp>
          <p:sp>
            <p:nvSpPr>
              <p:cNvPr id="64" name="Ovaal 63"/>
              <p:cNvSpPr/>
              <p:nvPr userDrawn="1"/>
            </p:nvSpPr>
            <p:spPr>
              <a:xfrm>
                <a:off x="-3746647" y="284825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65" name="Rechthoek 64"/>
              <p:cNvSpPr/>
              <p:nvPr userDrawn="1"/>
            </p:nvSpPr>
            <p:spPr>
              <a:xfrm>
                <a:off x="-3380965" y="2848254"/>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900"/>
                  </a:spcBef>
                  <a:spcAft>
                    <a:spcPts val="900"/>
                  </a:spcAft>
                  <a:buClrTx/>
                  <a:buSzTx/>
                  <a:buFont typeface="Arial" panose="020B0604020202020204" pitchFamily="34" charset="0"/>
                  <a:buNone/>
                  <a:tabLst/>
                  <a:defRPr/>
                </a:pPr>
                <a:r>
                  <a:rPr lang="nl-NL" sz="1100" i="1" kern="1200" noProof="0" dirty="0">
                    <a:solidFill>
                      <a:schemeClr val="accent4"/>
                    </a:solidFill>
                    <a:latin typeface="+mn-lt"/>
                    <a:ea typeface="+mn-ea"/>
                    <a:cs typeface="+mn-cs"/>
                  </a:rPr>
                  <a:t>Bronvermelding</a:t>
                </a:r>
              </a:p>
            </p:txBody>
          </p:sp>
          <p:cxnSp>
            <p:nvCxnSpPr>
              <p:cNvPr id="66" name="Rechte verbindingslijn 65"/>
              <p:cNvCxnSpPr>
                <a:cxnSpLocks/>
              </p:cNvCxnSpPr>
              <p:nvPr userDrawn="1"/>
            </p:nvCxnSpPr>
            <p:spPr>
              <a:xfrm>
                <a:off x="-3740987" y="3234797"/>
                <a:ext cx="3176013" cy="0"/>
              </a:xfrm>
              <a:prstGeom prst="line">
                <a:avLst/>
              </a:prstGeom>
              <a:noFill/>
              <a:ln w="3175" cap="flat" cmpd="sng" algn="ctr">
                <a:solidFill>
                  <a:schemeClr val="tx2"/>
                </a:solidFill>
                <a:prstDash val="solid"/>
              </a:ln>
              <a:effectLst/>
            </p:spPr>
          </p:cxnSp>
        </p:grpSp>
        <p:grpSp>
          <p:nvGrpSpPr>
            <p:cNvPr id="37" name="Meer informatie"/>
            <p:cNvGrpSpPr/>
            <p:nvPr userDrawn="1"/>
          </p:nvGrpSpPr>
          <p:grpSpPr>
            <a:xfrm>
              <a:off x="-3421298" y="3350889"/>
              <a:ext cx="3178515" cy="783273"/>
              <a:chOff x="-3741486" y="3359148"/>
              <a:chExt cx="3178515" cy="783273"/>
            </a:xfrm>
          </p:grpSpPr>
          <p:sp>
            <p:nvSpPr>
              <p:cNvPr id="3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39" name="Rechthoek 3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0" name="Rechte verbindingslijn 39"/>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grpSp>
        <p:nvGrpSpPr>
          <p:cNvPr id="107" name="Groep 106"/>
          <p:cNvGrpSpPr/>
          <p:nvPr userDrawn="1"/>
        </p:nvGrpSpPr>
        <p:grpSpPr>
          <a:xfrm>
            <a:off x="12391603" y="-17883"/>
            <a:ext cx="3183678" cy="5210064"/>
            <a:chOff x="12391603" y="-17883"/>
            <a:chExt cx="3183678" cy="5210064"/>
          </a:xfrm>
        </p:grpSpPr>
        <p:pic>
          <p:nvPicPr>
            <p:cNvPr id="108" name="Afbeelding 10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0419" y="3229990"/>
              <a:ext cx="1639482" cy="815703"/>
            </a:xfrm>
            <a:prstGeom prst="rect">
              <a:avLst/>
            </a:prstGeom>
            <a:ln>
              <a:solidFill>
                <a:schemeClr val="bg1">
                  <a:lumMod val="75000"/>
                </a:schemeClr>
              </a:solidFill>
            </a:ln>
          </p:spPr>
        </p:pic>
        <p:grpSp>
          <p:nvGrpSpPr>
            <p:cNvPr id="109" name="Instructie"/>
            <p:cNvGrpSpPr/>
            <p:nvPr userDrawn="1"/>
          </p:nvGrpSpPr>
          <p:grpSpPr>
            <a:xfrm>
              <a:off x="12391603" y="-17883"/>
              <a:ext cx="3183678" cy="4334466"/>
              <a:chOff x="12391603" y="-17883"/>
              <a:chExt cx="3183678" cy="4334466"/>
            </a:xfrm>
          </p:grpSpPr>
          <p:sp>
            <p:nvSpPr>
              <p:cNvPr id="114" name="Rechthoek 113"/>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a:t>
                </a:r>
              </a:p>
            </p:txBody>
          </p:sp>
          <p:sp>
            <p:nvSpPr>
              <p:cNvPr id="115" name="Ovaal 114"/>
              <p:cNvSpPr/>
              <p:nvPr userDrawn="1"/>
            </p:nvSpPr>
            <p:spPr>
              <a:xfrm>
                <a:off x="12391603" y="348607"/>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6" name="Rechte verbindingslijn 115"/>
              <p:cNvCxnSpPr>
                <a:cxnSpLocks/>
              </p:cNvCxnSpPr>
              <p:nvPr userDrawn="1"/>
            </p:nvCxnSpPr>
            <p:spPr>
              <a:xfrm>
                <a:off x="12397263" y="223752"/>
                <a:ext cx="3178017" cy="0"/>
              </a:xfrm>
              <a:prstGeom prst="line">
                <a:avLst/>
              </a:prstGeom>
              <a:noFill/>
              <a:ln w="3175" cap="flat" cmpd="sng" algn="ctr">
                <a:solidFill>
                  <a:schemeClr val="tx2"/>
                </a:solidFill>
                <a:prstDash val="solid"/>
              </a:ln>
              <a:effectLst/>
            </p:spPr>
          </p:cxnSp>
          <p:cxnSp>
            <p:nvCxnSpPr>
              <p:cNvPr id="117" name="Rechte verbindingslijn 116"/>
              <p:cNvCxnSpPr>
                <a:cxnSpLocks/>
              </p:cNvCxnSpPr>
              <p:nvPr userDrawn="1"/>
            </p:nvCxnSpPr>
            <p:spPr>
              <a:xfrm>
                <a:off x="12397263" y="1560050"/>
                <a:ext cx="3178017" cy="0"/>
              </a:xfrm>
              <a:prstGeom prst="line">
                <a:avLst/>
              </a:prstGeom>
              <a:noFill/>
              <a:ln w="3175" cap="flat" cmpd="sng" algn="ctr">
                <a:solidFill>
                  <a:schemeClr val="tx2"/>
                </a:solidFill>
                <a:prstDash val="solid"/>
              </a:ln>
              <a:effectLst/>
            </p:spPr>
          </p:cxnSp>
          <p:sp>
            <p:nvSpPr>
              <p:cNvPr id="118" name="Rechthoek 117"/>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9" name="Rechte verbindingslijn 118"/>
              <p:cNvCxnSpPr>
                <a:cxnSpLocks/>
              </p:cNvCxnSpPr>
              <p:nvPr userDrawn="1"/>
            </p:nvCxnSpPr>
            <p:spPr>
              <a:xfrm>
                <a:off x="12397263" y="4316583"/>
                <a:ext cx="3178017" cy="0"/>
              </a:xfrm>
              <a:prstGeom prst="line">
                <a:avLst/>
              </a:prstGeom>
              <a:noFill/>
              <a:ln w="3175" cap="flat" cmpd="sng" algn="ctr">
                <a:solidFill>
                  <a:schemeClr val="tx2"/>
                </a:solidFill>
                <a:prstDash val="solid"/>
              </a:ln>
              <a:effectLst/>
            </p:spPr>
          </p:cxnSp>
          <p:sp>
            <p:nvSpPr>
              <p:cNvPr id="120" name="Ovaal 119"/>
              <p:cNvSpPr/>
              <p:nvPr userDrawn="1"/>
            </p:nvSpPr>
            <p:spPr>
              <a:xfrm>
                <a:off x="12391603" y="1688515"/>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21" name="Rechthoek 120"/>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2" name="Groep 121"/>
              <p:cNvGrpSpPr/>
              <p:nvPr userDrawn="1"/>
            </p:nvGrpSpPr>
            <p:grpSpPr>
              <a:xfrm>
                <a:off x="12757284" y="2166624"/>
                <a:ext cx="825500" cy="209550"/>
                <a:chOff x="12757284" y="2166624"/>
                <a:chExt cx="825500" cy="209550"/>
              </a:xfrm>
            </p:grpSpPr>
            <p:sp>
              <p:nvSpPr>
                <p:cNvPr id="155" name="Rechthoek 154"/>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56" name="Rechte verbindingslijn 155"/>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7" name="Gelijkbenige driehoek 156"/>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23" name="Groep 122"/>
              <p:cNvGrpSpPr/>
              <p:nvPr userDrawn="1"/>
            </p:nvGrpSpPr>
            <p:grpSpPr>
              <a:xfrm>
                <a:off x="12757284" y="1123743"/>
                <a:ext cx="294789" cy="318834"/>
                <a:chOff x="14466489" y="1001522"/>
                <a:chExt cx="290627" cy="314333"/>
              </a:xfrm>
            </p:grpSpPr>
            <p:sp>
              <p:nvSpPr>
                <p:cNvPr id="149" name="Rechthoek 148"/>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50" name="Ovaal 149"/>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1" name="Vrije vorm: vorm 150"/>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2" name="Rechthoek: afgeronde hoeken 151"/>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53" name="Rechte verbindingslijn 152"/>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p:cNvCxnSpPr>
                  <a:cxnSpLocks/>
                  <a:stCxn id="1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4" name="Ovaal 123"/>
              <p:cNvSpPr/>
              <p:nvPr userDrawn="1"/>
            </p:nvSpPr>
            <p:spPr>
              <a:xfrm>
                <a:off x="12391603" y="261371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5" name="Rechthoek 124"/>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6" name="Rechte verbindingslijn 125"/>
              <p:cNvCxnSpPr>
                <a:cxnSpLocks/>
              </p:cNvCxnSpPr>
              <p:nvPr userDrawn="1"/>
            </p:nvCxnSpPr>
            <p:spPr>
              <a:xfrm>
                <a:off x="12397263" y="2481906"/>
                <a:ext cx="3178017" cy="0"/>
              </a:xfrm>
              <a:prstGeom prst="line">
                <a:avLst/>
              </a:prstGeom>
              <a:noFill/>
              <a:ln w="3175" cap="flat" cmpd="sng" algn="ctr">
                <a:solidFill>
                  <a:schemeClr val="tx2"/>
                </a:solidFill>
                <a:prstDash val="solid"/>
              </a:ln>
              <a:effectLst/>
            </p:spPr>
          </p:cxnSp>
          <p:grpSp>
            <p:nvGrpSpPr>
              <p:cNvPr id="127" name="Groep 126"/>
              <p:cNvGrpSpPr/>
              <p:nvPr userDrawn="1"/>
            </p:nvGrpSpPr>
            <p:grpSpPr>
              <a:xfrm>
                <a:off x="13717198" y="3515867"/>
                <a:ext cx="1195723" cy="678267"/>
                <a:chOff x="12757284" y="3224292"/>
                <a:chExt cx="1195723" cy="678267"/>
              </a:xfrm>
            </p:grpSpPr>
            <p:sp>
              <p:nvSpPr>
                <p:cNvPr id="128" name="Rechthoek 12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9" name="Rechthoek 12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30" name="Groep 129"/>
                <p:cNvGrpSpPr/>
                <p:nvPr userDrawn="1"/>
              </p:nvGrpSpPr>
              <p:grpSpPr>
                <a:xfrm>
                  <a:off x="12839234" y="3289794"/>
                  <a:ext cx="155951" cy="131922"/>
                  <a:chOff x="12968836" y="3354170"/>
                  <a:chExt cx="404806" cy="342433"/>
                </a:xfrm>
              </p:grpSpPr>
              <p:sp>
                <p:nvSpPr>
                  <p:cNvPr id="143" name="Rechthoek: afgeronde hoeken 14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44" name="Rechthoek 14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5" name="Rechthoek 14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6" name="Rechthoek 14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7" name="Rechthoek 14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8" name="Rechthoek 14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31" name="Groep 130"/>
                <p:cNvGrpSpPr/>
                <p:nvPr userDrawn="1"/>
              </p:nvGrpSpPr>
              <p:grpSpPr>
                <a:xfrm>
                  <a:off x="12819679" y="3589117"/>
                  <a:ext cx="166739" cy="218963"/>
                  <a:chOff x="12940828" y="3950597"/>
                  <a:chExt cx="432813" cy="568367"/>
                </a:xfrm>
              </p:grpSpPr>
              <p:grpSp>
                <p:nvGrpSpPr>
                  <p:cNvPr id="135" name="Groep 134"/>
                  <p:cNvGrpSpPr/>
                  <p:nvPr userDrawn="1"/>
                </p:nvGrpSpPr>
                <p:grpSpPr>
                  <a:xfrm>
                    <a:off x="13000382" y="4006891"/>
                    <a:ext cx="373259" cy="315747"/>
                    <a:chOff x="12968836" y="3354170"/>
                    <a:chExt cx="404806" cy="342433"/>
                  </a:xfrm>
                </p:grpSpPr>
                <p:sp>
                  <p:nvSpPr>
                    <p:cNvPr id="137" name="Rechthoek: afgeronde hoeken 136"/>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8" name="Rechthoek 13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9" name="Rechthoek 13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0" name="Rechthoek 13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1" name="Rechthoek 14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42" name="Rechthoek 14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36" name="Boog 13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32" name="Tekstvak 13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33" name="Tekstvak 13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34"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0" name="Meer informatie"/>
            <p:cNvGrpSpPr/>
            <p:nvPr userDrawn="1"/>
          </p:nvGrpSpPr>
          <p:grpSpPr>
            <a:xfrm>
              <a:off x="12396764" y="4408908"/>
              <a:ext cx="3178515" cy="783273"/>
              <a:chOff x="-3741486" y="3359148"/>
              <a:chExt cx="3178515" cy="783273"/>
            </a:xfrm>
          </p:grpSpPr>
          <p:sp>
            <p:nvSpPr>
              <p:cNvPr id="11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12" name="Rechthoek 11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3" name="Rechte verbindingslijn 112"/>
              <p:cNvCxnSpPr>
                <a:cxnSpLocks/>
              </p:cNvCxnSpPr>
              <p:nvPr userDrawn="1"/>
            </p:nvCxnSpPr>
            <p:spPr>
              <a:xfrm>
                <a:off x="-3740987" y="4142421"/>
                <a:ext cx="3178016" cy="0"/>
              </a:xfrm>
              <a:prstGeom prst="line">
                <a:avLst/>
              </a:prstGeom>
              <a:noFill/>
              <a:ln w="3175" cap="flat" cmpd="sng" algn="ctr">
                <a:solidFill>
                  <a:schemeClr val="tx2"/>
                </a:solidFill>
                <a:prstDash val="solid"/>
              </a:ln>
              <a:effectLst/>
            </p:spPr>
          </p:cxnSp>
        </p:grpSp>
      </p:grpSp>
    </p:spTree>
    <p:extLst>
      <p:ext uri="{BB962C8B-B14F-4D97-AF65-F5344CB8AC3E}">
        <p14:creationId xmlns:p14="http://schemas.microsoft.com/office/powerpoint/2010/main" val="104642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68300" y="365126"/>
            <a:ext cx="11455400" cy="272814"/>
          </a:xfrm>
          <a:prstGeom prst="rect">
            <a:avLst/>
          </a:prstGeom>
        </p:spPr>
        <p:txBody>
          <a:bodyPr vert="horz" lIns="0" tIns="36000" rIns="0" bIns="0" rtlCol="0" anchor="ctr">
            <a:noAutofit/>
          </a:bodyPr>
          <a:lstStyle/>
          <a:p>
            <a:r>
              <a:rPr lang="nl-NL" noProof="0"/>
              <a:t>Click to edit the style</a:t>
            </a:r>
          </a:p>
        </p:txBody>
      </p:sp>
      <p:sp>
        <p:nvSpPr>
          <p:cNvPr id="3" name="Tijdelijke aanduiding voor tekst 2"/>
          <p:cNvSpPr>
            <a:spLocks noGrp="1"/>
          </p:cNvSpPr>
          <p:nvPr>
            <p:ph type="body" idx="1"/>
          </p:nvPr>
        </p:nvSpPr>
        <p:spPr>
          <a:xfrm>
            <a:off x="368300" y="1179861"/>
            <a:ext cx="11455400" cy="4636738"/>
          </a:xfrm>
          <a:prstGeom prst="rect">
            <a:avLst/>
          </a:prstGeom>
        </p:spPr>
        <p:txBody>
          <a:bodyPr vert="horz" lIns="0" tIns="0" rIns="0" bIns="0" rtlCol="0">
            <a:noAutofit/>
          </a:bodyPr>
          <a:lstStyle/>
          <a:p>
            <a:pPr lvl="0"/>
            <a:r>
              <a:rPr lang="nl-NL" noProof="0" dirty="0" err="1"/>
              <a:t>Bullet </a:t>
            </a:r>
            <a:endParaRPr lang="nl-NL" noProof="0" dirty="0"/>
          </a:p>
          <a:p>
            <a:pPr lvl="1"/>
            <a:r>
              <a:rPr lang="nl-NL" noProof="0" dirty="0"/>
              <a:t>Sub-bullet #1</a:t>
            </a:r>
          </a:p>
          <a:p>
            <a:pPr lvl="2"/>
            <a:r>
              <a:rPr lang="nl-NL" noProof="0" dirty="0"/>
              <a:t>Sub-bullet #2</a:t>
            </a:r>
          </a:p>
          <a:p>
            <a:pPr lvl="3"/>
            <a:r>
              <a:rPr lang="nl-NL" noProof="0" dirty="0"/>
              <a:t>Sub-bullet #3</a:t>
            </a:r>
          </a:p>
          <a:p>
            <a:pPr lvl="4"/>
            <a:r>
              <a:rPr lang="nl-NL" noProof="0" dirty="0"/>
              <a:t>Sub-bullet #4</a:t>
            </a:r>
          </a:p>
          <a:p>
            <a:pPr lvl="5"/>
            <a:r>
              <a:rPr lang="nl-NL" noProof="0" dirty="0"/>
              <a:t>Sub-bullet #5</a:t>
            </a:r>
          </a:p>
          <a:p>
            <a:pPr lvl="6"/>
            <a:r>
              <a:rPr lang="nl-NL" noProof="0" dirty="0"/>
              <a:t>Reading text</a:t>
            </a:r>
          </a:p>
          <a:p>
            <a:pPr lvl="7"/>
            <a:r>
              <a:rPr lang="nl-NL" noProof="0" dirty="0"/>
              <a:t>Cup of</a:t>
            </a:r>
          </a:p>
          <a:p>
            <a:pPr lvl="8"/>
            <a:r>
              <a:rPr lang="nl-NL" noProof="0" dirty="0"/>
              <a:t>Source reference</a:t>
            </a:r>
          </a:p>
        </p:txBody>
      </p:sp>
      <p:grpSp>
        <p:nvGrpSpPr>
          <p:cNvPr id="37" name="GRID" hidden="1"/>
          <p:cNvGrpSpPr/>
          <p:nvPr/>
        </p:nvGrpSpPr>
        <p:grpSpPr>
          <a:xfrm>
            <a:off x="-1242259" y="-906295"/>
            <a:ext cx="14925288" cy="8424936"/>
            <a:chOff x="-1242259" y="-906295"/>
            <a:chExt cx="14925288" cy="8424936"/>
          </a:xfrm>
        </p:grpSpPr>
        <p:grpSp>
          <p:nvGrpSpPr>
            <p:cNvPr id="22" name="GRID"/>
            <p:cNvGrpSpPr/>
            <p:nvPr userDrawn="1"/>
          </p:nvGrpSpPr>
          <p:grpSpPr>
            <a:xfrm>
              <a:off x="-1242259" y="-906295"/>
              <a:ext cx="14925288" cy="8424936"/>
              <a:chOff x="-1242259" y="-906295"/>
              <a:chExt cx="14925288" cy="8424936"/>
            </a:xfrm>
          </p:grpSpPr>
          <p:grpSp>
            <p:nvGrpSpPr>
              <p:cNvPr id="23" name="Groep 22"/>
              <p:cNvGrpSpPr/>
              <p:nvPr userDrawn="1"/>
            </p:nvGrpSpPr>
            <p:grpSpPr>
              <a:xfrm>
                <a:off x="0" y="-906295"/>
                <a:ext cx="368300" cy="8424936"/>
                <a:chOff x="0" y="-906295"/>
                <a:chExt cx="368300" cy="8424936"/>
              </a:xfrm>
            </p:grpSpPr>
            <p:cxnSp>
              <p:nvCxnSpPr>
                <p:cNvPr id="33" name="Rechte verbindingslijn 32"/>
                <p:cNvCxnSpPr/>
                <p:nvPr/>
              </p:nvCxnSpPr>
              <p:spPr>
                <a:xfrm>
                  <a:off x="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36830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ep 23"/>
              <p:cNvGrpSpPr/>
              <p:nvPr userDrawn="1"/>
            </p:nvGrpSpPr>
            <p:grpSpPr>
              <a:xfrm>
                <a:off x="11823700" y="-906295"/>
                <a:ext cx="368300" cy="8424936"/>
                <a:chOff x="0" y="-906295"/>
                <a:chExt cx="368300" cy="8424936"/>
              </a:xfrm>
            </p:grpSpPr>
            <p:cxnSp>
              <p:nvCxnSpPr>
                <p:cNvPr id="31" name="Rechte verbindingslijn 30"/>
                <p:cNvCxnSpPr/>
                <p:nvPr/>
              </p:nvCxnSpPr>
              <p:spPr>
                <a:xfrm>
                  <a:off x="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36830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ep 24"/>
              <p:cNvGrpSpPr/>
              <p:nvPr userDrawn="1"/>
            </p:nvGrpSpPr>
            <p:grpSpPr>
              <a:xfrm rot="5400000">
                <a:off x="6036235" y="-7278494"/>
                <a:ext cx="368300" cy="14925288"/>
                <a:chOff x="0" y="-906295"/>
                <a:chExt cx="368300" cy="8424936"/>
              </a:xfrm>
            </p:grpSpPr>
            <p:cxnSp>
              <p:nvCxnSpPr>
                <p:cNvPr id="29" name="Rechte verbindingslijn 28"/>
                <p:cNvCxnSpPr/>
                <p:nvPr/>
              </p:nvCxnSpPr>
              <p:spPr>
                <a:xfrm>
                  <a:off x="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36830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ep 25"/>
              <p:cNvGrpSpPr/>
              <p:nvPr userDrawn="1"/>
            </p:nvGrpSpPr>
            <p:grpSpPr>
              <a:xfrm rot="5400000">
                <a:off x="6036235" y="-788795"/>
                <a:ext cx="368300" cy="14925288"/>
                <a:chOff x="0" y="-906295"/>
                <a:chExt cx="368300" cy="8424936"/>
              </a:xfrm>
            </p:grpSpPr>
            <p:cxnSp>
              <p:nvCxnSpPr>
                <p:cNvPr id="27" name="Rechte verbindingslijn 26"/>
                <p:cNvCxnSpPr/>
                <p:nvPr/>
              </p:nvCxnSpPr>
              <p:spPr>
                <a:xfrm>
                  <a:off x="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368300" y="-906295"/>
                  <a:ext cx="0" cy="842493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5" name="Rechte verbindingslijn 34"/>
            <p:cNvCxnSpPr/>
            <p:nvPr userDrawn="1"/>
          </p:nvCxnSpPr>
          <p:spPr>
            <a:xfrm rot="5400000">
              <a:off x="6220385" y="-6282783"/>
              <a:ext cx="0" cy="149252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rot="5400000">
              <a:off x="6220385" y="-1646045"/>
              <a:ext cx="0" cy="149252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BALK"/>
          <p:cNvGrpSpPr/>
          <p:nvPr/>
        </p:nvGrpSpPr>
        <p:grpSpPr>
          <a:xfrm>
            <a:off x="0" y="6280153"/>
            <a:ext cx="12192000" cy="577849"/>
            <a:chOff x="12700" y="6280150"/>
            <a:chExt cx="12192000" cy="577849"/>
          </a:xfrm>
        </p:grpSpPr>
        <p:sp>
          <p:nvSpPr>
            <p:cNvPr id="42" name="Rechthoek 13"/>
            <p:cNvSpPr/>
            <p:nvPr userDrawn="1"/>
          </p:nvSpPr>
          <p:spPr>
            <a:xfrm flipH="1">
              <a:off x="12700" y="6280150"/>
              <a:ext cx="12192000" cy="563882"/>
            </a:xfrm>
            <a:custGeom>
              <a:avLst/>
              <a:gdLst>
                <a:gd name="connsiteX0" fmla="*/ 0 w 12195178"/>
                <a:gd name="connsiteY0" fmla="*/ 0 h 402431"/>
                <a:gd name="connsiteX1" fmla="*/ 12195178 w 12195178"/>
                <a:gd name="connsiteY1" fmla="*/ 0 h 402431"/>
                <a:gd name="connsiteX2" fmla="*/ 12195178 w 12195178"/>
                <a:gd name="connsiteY2" fmla="*/ 402431 h 402431"/>
                <a:gd name="connsiteX3" fmla="*/ 0 w 12195178"/>
                <a:gd name="connsiteY3" fmla="*/ 402431 h 402431"/>
                <a:gd name="connsiteX4" fmla="*/ 0 w 12195178"/>
                <a:gd name="connsiteY4" fmla="*/ 0 h 402431"/>
                <a:gd name="connsiteX0" fmla="*/ 0 w 12195178"/>
                <a:gd name="connsiteY0" fmla="*/ 1431 h 403862"/>
                <a:gd name="connsiteX1" fmla="*/ 1694814 w 12195178"/>
                <a:gd name="connsiteY1" fmla="*/ 0 h 403862"/>
                <a:gd name="connsiteX2" fmla="*/ 12195178 w 12195178"/>
                <a:gd name="connsiteY2" fmla="*/ 1431 h 403862"/>
                <a:gd name="connsiteX3" fmla="*/ 12195178 w 12195178"/>
                <a:gd name="connsiteY3" fmla="*/ 403862 h 403862"/>
                <a:gd name="connsiteX4" fmla="*/ 0 w 12195178"/>
                <a:gd name="connsiteY4" fmla="*/ 403862 h 403862"/>
                <a:gd name="connsiteX5" fmla="*/ 0 w 12195178"/>
                <a:gd name="connsiteY5" fmla="*/ 1431 h 403862"/>
                <a:gd name="connsiteX0" fmla="*/ 0 w 12195178"/>
                <a:gd name="connsiteY0" fmla="*/ 153831 h 556262"/>
                <a:gd name="connsiteX1" fmla="*/ 1100454 w 12195178"/>
                <a:gd name="connsiteY1" fmla="*/ 0 h 556262"/>
                <a:gd name="connsiteX2" fmla="*/ 1694814 w 12195178"/>
                <a:gd name="connsiteY2" fmla="*/ 152400 h 556262"/>
                <a:gd name="connsiteX3" fmla="*/ 12195178 w 12195178"/>
                <a:gd name="connsiteY3" fmla="*/ 153831 h 556262"/>
                <a:gd name="connsiteX4" fmla="*/ 12195178 w 12195178"/>
                <a:gd name="connsiteY4" fmla="*/ 556262 h 556262"/>
                <a:gd name="connsiteX5" fmla="*/ 0 w 12195178"/>
                <a:gd name="connsiteY5" fmla="*/ 556262 h 556262"/>
                <a:gd name="connsiteX6" fmla="*/ 0 w 12195178"/>
                <a:gd name="connsiteY6" fmla="*/ 153831 h 556262"/>
                <a:gd name="connsiteX0" fmla="*/ 70134 w 12265312"/>
                <a:gd name="connsiteY0" fmla="*/ 172073 h 574504"/>
                <a:gd name="connsiteX1" fmla="*/ 73308 w 12265312"/>
                <a:gd name="connsiteY1" fmla="*/ 10622 h 574504"/>
                <a:gd name="connsiteX2" fmla="*/ 1170588 w 12265312"/>
                <a:gd name="connsiteY2" fmla="*/ 18242 h 574504"/>
                <a:gd name="connsiteX3" fmla="*/ 1764948 w 12265312"/>
                <a:gd name="connsiteY3" fmla="*/ 170642 h 574504"/>
                <a:gd name="connsiteX4" fmla="*/ 12265312 w 12265312"/>
                <a:gd name="connsiteY4" fmla="*/ 172073 h 574504"/>
                <a:gd name="connsiteX5" fmla="*/ 12265312 w 12265312"/>
                <a:gd name="connsiteY5" fmla="*/ 574504 h 574504"/>
                <a:gd name="connsiteX6" fmla="*/ 70134 w 12265312"/>
                <a:gd name="connsiteY6" fmla="*/ 574504 h 574504"/>
                <a:gd name="connsiteX7" fmla="*/ 70134 w 12265312"/>
                <a:gd name="connsiteY7" fmla="*/ 172073 h 574504"/>
                <a:gd name="connsiteX0" fmla="*/ 70134 w 12265312"/>
                <a:gd name="connsiteY0" fmla="*/ 161451 h 563882"/>
                <a:gd name="connsiteX1" fmla="*/ 73308 w 12265312"/>
                <a:gd name="connsiteY1" fmla="*/ 0 h 563882"/>
                <a:gd name="connsiteX2" fmla="*/ 1170588 w 12265312"/>
                <a:gd name="connsiteY2" fmla="*/ 7620 h 563882"/>
                <a:gd name="connsiteX3" fmla="*/ 1764948 w 12265312"/>
                <a:gd name="connsiteY3" fmla="*/ 160020 h 563882"/>
                <a:gd name="connsiteX4" fmla="*/ 12265312 w 12265312"/>
                <a:gd name="connsiteY4" fmla="*/ 161451 h 563882"/>
                <a:gd name="connsiteX5" fmla="*/ 12265312 w 12265312"/>
                <a:gd name="connsiteY5" fmla="*/ 563882 h 563882"/>
                <a:gd name="connsiteX6" fmla="*/ 70134 w 12265312"/>
                <a:gd name="connsiteY6" fmla="*/ 563882 h 563882"/>
                <a:gd name="connsiteX7" fmla="*/ 70134 w 12265312"/>
                <a:gd name="connsiteY7" fmla="*/ 161451 h 563882"/>
                <a:gd name="connsiteX0" fmla="*/ 0 w 12195178"/>
                <a:gd name="connsiteY0" fmla="*/ 161451 h 563882"/>
                <a:gd name="connsiteX1" fmla="*/ 3174 w 12195178"/>
                <a:gd name="connsiteY1" fmla="*/ 0 h 563882"/>
                <a:gd name="connsiteX2" fmla="*/ 1100454 w 12195178"/>
                <a:gd name="connsiteY2" fmla="*/ 7620 h 563882"/>
                <a:gd name="connsiteX3" fmla="*/ 1694814 w 12195178"/>
                <a:gd name="connsiteY3" fmla="*/ 160020 h 563882"/>
                <a:gd name="connsiteX4" fmla="*/ 12195178 w 12195178"/>
                <a:gd name="connsiteY4" fmla="*/ 161451 h 563882"/>
                <a:gd name="connsiteX5" fmla="*/ 12195178 w 12195178"/>
                <a:gd name="connsiteY5" fmla="*/ 563882 h 563882"/>
                <a:gd name="connsiteX6" fmla="*/ 0 w 12195178"/>
                <a:gd name="connsiteY6" fmla="*/ 563882 h 563882"/>
                <a:gd name="connsiteX7" fmla="*/ 0 w 12195178"/>
                <a:gd name="connsiteY7" fmla="*/ 161451 h 563882"/>
                <a:gd name="connsiteX0" fmla="*/ 0 w 12195178"/>
                <a:gd name="connsiteY0" fmla="*/ 161451 h 563882"/>
                <a:gd name="connsiteX1" fmla="*/ 3174 w 12195178"/>
                <a:gd name="connsiteY1" fmla="*/ 0 h 563882"/>
                <a:gd name="connsiteX2" fmla="*/ 1077594 w 12195178"/>
                <a:gd name="connsiteY2" fmla="*/ 0 h 563882"/>
                <a:gd name="connsiteX3" fmla="*/ 1694814 w 12195178"/>
                <a:gd name="connsiteY3" fmla="*/ 160020 h 563882"/>
                <a:gd name="connsiteX4" fmla="*/ 12195178 w 12195178"/>
                <a:gd name="connsiteY4" fmla="*/ 161451 h 563882"/>
                <a:gd name="connsiteX5" fmla="*/ 12195178 w 12195178"/>
                <a:gd name="connsiteY5" fmla="*/ 563882 h 563882"/>
                <a:gd name="connsiteX6" fmla="*/ 0 w 12195178"/>
                <a:gd name="connsiteY6" fmla="*/ 563882 h 563882"/>
                <a:gd name="connsiteX7" fmla="*/ 0 w 12195178"/>
                <a:gd name="connsiteY7" fmla="*/ 161451 h 56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5178" h="563882">
                  <a:moveTo>
                    <a:pt x="0" y="161451"/>
                  </a:moveTo>
                  <a:lnTo>
                    <a:pt x="3174" y="0"/>
                  </a:lnTo>
                  <a:lnTo>
                    <a:pt x="1077594" y="0"/>
                  </a:lnTo>
                  <a:lnTo>
                    <a:pt x="1694814" y="160020"/>
                  </a:lnTo>
                  <a:lnTo>
                    <a:pt x="12195178" y="161451"/>
                  </a:lnTo>
                  <a:lnTo>
                    <a:pt x="12195178" y="563882"/>
                  </a:lnTo>
                  <a:lnTo>
                    <a:pt x="0" y="563882"/>
                  </a:lnTo>
                  <a:lnTo>
                    <a:pt x="0" y="161451"/>
                  </a:lnTo>
                  <a:close/>
                </a:path>
              </a:pathLst>
            </a:custGeom>
            <a:solidFill>
              <a:srgbClr val="7F7F7F"/>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3200" b="0" i="0" u="none" strike="noStrike" kern="0" cap="none" spc="0" normalizeH="0" baseline="0" noProof="0" dirty="0">
                <a:ln>
                  <a:noFill/>
                </a:ln>
                <a:solidFill>
                  <a:prstClr val="white"/>
                </a:solidFill>
                <a:effectLst/>
                <a:uLnTx/>
                <a:uFillTx/>
                <a:latin typeface="Arial"/>
              </a:endParaRPr>
            </a:p>
          </p:txBody>
        </p:sp>
        <p:sp>
          <p:nvSpPr>
            <p:cNvPr id="39" name="Rechthoek 13"/>
            <p:cNvSpPr/>
            <p:nvPr userDrawn="1"/>
          </p:nvSpPr>
          <p:spPr>
            <a:xfrm flipH="1">
              <a:off x="12700" y="6294117"/>
              <a:ext cx="12192000" cy="563882"/>
            </a:xfrm>
            <a:custGeom>
              <a:avLst/>
              <a:gdLst>
                <a:gd name="connsiteX0" fmla="*/ 0 w 12195178"/>
                <a:gd name="connsiteY0" fmla="*/ 0 h 402431"/>
                <a:gd name="connsiteX1" fmla="*/ 12195178 w 12195178"/>
                <a:gd name="connsiteY1" fmla="*/ 0 h 402431"/>
                <a:gd name="connsiteX2" fmla="*/ 12195178 w 12195178"/>
                <a:gd name="connsiteY2" fmla="*/ 402431 h 402431"/>
                <a:gd name="connsiteX3" fmla="*/ 0 w 12195178"/>
                <a:gd name="connsiteY3" fmla="*/ 402431 h 402431"/>
                <a:gd name="connsiteX4" fmla="*/ 0 w 12195178"/>
                <a:gd name="connsiteY4" fmla="*/ 0 h 402431"/>
                <a:gd name="connsiteX0" fmla="*/ 0 w 12195178"/>
                <a:gd name="connsiteY0" fmla="*/ 1431 h 403862"/>
                <a:gd name="connsiteX1" fmla="*/ 1694814 w 12195178"/>
                <a:gd name="connsiteY1" fmla="*/ 0 h 403862"/>
                <a:gd name="connsiteX2" fmla="*/ 12195178 w 12195178"/>
                <a:gd name="connsiteY2" fmla="*/ 1431 h 403862"/>
                <a:gd name="connsiteX3" fmla="*/ 12195178 w 12195178"/>
                <a:gd name="connsiteY3" fmla="*/ 403862 h 403862"/>
                <a:gd name="connsiteX4" fmla="*/ 0 w 12195178"/>
                <a:gd name="connsiteY4" fmla="*/ 403862 h 403862"/>
                <a:gd name="connsiteX5" fmla="*/ 0 w 12195178"/>
                <a:gd name="connsiteY5" fmla="*/ 1431 h 403862"/>
                <a:gd name="connsiteX0" fmla="*/ 0 w 12195178"/>
                <a:gd name="connsiteY0" fmla="*/ 153831 h 556262"/>
                <a:gd name="connsiteX1" fmla="*/ 1100454 w 12195178"/>
                <a:gd name="connsiteY1" fmla="*/ 0 h 556262"/>
                <a:gd name="connsiteX2" fmla="*/ 1694814 w 12195178"/>
                <a:gd name="connsiteY2" fmla="*/ 152400 h 556262"/>
                <a:gd name="connsiteX3" fmla="*/ 12195178 w 12195178"/>
                <a:gd name="connsiteY3" fmla="*/ 153831 h 556262"/>
                <a:gd name="connsiteX4" fmla="*/ 12195178 w 12195178"/>
                <a:gd name="connsiteY4" fmla="*/ 556262 h 556262"/>
                <a:gd name="connsiteX5" fmla="*/ 0 w 12195178"/>
                <a:gd name="connsiteY5" fmla="*/ 556262 h 556262"/>
                <a:gd name="connsiteX6" fmla="*/ 0 w 12195178"/>
                <a:gd name="connsiteY6" fmla="*/ 153831 h 556262"/>
                <a:gd name="connsiteX0" fmla="*/ 70134 w 12265312"/>
                <a:gd name="connsiteY0" fmla="*/ 172073 h 574504"/>
                <a:gd name="connsiteX1" fmla="*/ 73308 w 12265312"/>
                <a:gd name="connsiteY1" fmla="*/ 10622 h 574504"/>
                <a:gd name="connsiteX2" fmla="*/ 1170588 w 12265312"/>
                <a:gd name="connsiteY2" fmla="*/ 18242 h 574504"/>
                <a:gd name="connsiteX3" fmla="*/ 1764948 w 12265312"/>
                <a:gd name="connsiteY3" fmla="*/ 170642 h 574504"/>
                <a:gd name="connsiteX4" fmla="*/ 12265312 w 12265312"/>
                <a:gd name="connsiteY4" fmla="*/ 172073 h 574504"/>
                <a:gd name="connsiteX5" fmla="*/ 12265312 w 12265312"/>
                <a:gd name="connsiteY5" fmla="*/ 574504 h 574504"/>
                <a:gd name="connsiteX6" fmla="*/ 70134 w 12265312"/>
                <a:gd name="connsiteY6" fmla="*/ 574504 h 574504"/>
                <a:gd name="connsiteX7" fmla="*/ 70134 w 12265312"/>
                <a:gd name="connsiteY7" fmla="*/ 172073 h 574504"/>
                <a:gd name="connsiteX0" fmla="*/ 70134 w 12265312"/>
                <a:gd name="connsiteY0" fmla="*/ 161451 h 563882"/>
                <a:gd name="connsiteX1" fmla="*/ 73308 w 12265312"/>
                <a:gd name="connsiteY1" fmla="*/ 0 h 563882"/>
                <a:gd name="connsiteX2" fmla="*/ 1170588 w 12265312"/>
                <a:gd name="connsiteY2" fmla="*/ 7620 h 563882"/>
                <a:gd name="connsiteX3" fmla="*/ 1764948 w 12265312"/>
                <a:gd name="connsiteY3" fmla="*/ 160020 h 563882"/>
                <a:gd name="connsiteX4" fmla="*/ 12265312 w 12265312"/>
                <a:gd name="connsiteY4" fmla="*/ 161451 h 563882"/>
                <a:gd name="connsiteX5" fmla="*/ 12265312 w 12265312"/>
                <a:gd name="connsiteY5" fmla="*/ 563882 h 563882"/>
                <a:gd name="connsiteX6" fmla="*/ 70134 w 12265312"/>
                <a:gd name="connsiteY6" fmla="*/ 563882 h 563882"/>
                <a:gd name="connsiteX7" fmla="*/ 70134 w 12265312"/>
                <a:gd name="connsiteY7" fmla="*/ 161451 h 563882"/>
                <a:gd name="connsiteX0" fmla="*/ 0 w 12195178"/>
                <a:gd name="connsiteY0" fmla="*/ 161451 h 563882"/>
                <a:gd name="connsiteX1" fmla="*/ 3174 w 12195178"/>
                <a:gd name="connsiteY1" fmla="*/ 0 h 563882"/>
                <a:gd name="connsiteX2" fmla="*/ 1100454 w 12195178"/>
                <a:gd name="connsiteY2" fmla="*/ 7620 h 563882"/>
                <a:gd name="connsiteX3" fmla="*/ 1694814 w 12195178"/>
                <a:gd name="connsiteY3" fmla="*/ 160020 h 563882"/>
                <a:gd name="connsiteX4" fmla="*/ 12195178 w 12195178"/>
                <a:gd name="connsiteY4" fmla="*/ 161451 h 563882"/>
                <a:gd name="connsiteX5" fmla="*/ 12195178 w 12195178"/>
                <a:gd name="connsiteY5" fmla="*/ 563882 h 563882"/>
                <a:gd name="connsiteX6" fmla="*/ 0 w 12195178"/>
                <a:gd name="connsiteY6" fmla="*/ 563882 h 563882"/>
                <a:gd name="connsiteX7" fmla="*/ 0 w 12195178"/>
                <a:gd name="connsiteY7" fmla="*/ 161451 h 563882"/>
                <a:gd name="connsiteX0" fmla="*/ 0 w 12195178"/>
                <a:gd name="connsiteY0" fmla="*/ 161451 h 563882"/>
                <a:gd name="connsiteX1" fmla="*/ 3174 w 12195178"/>
                <a:gd name="connsiteY1" fmla="*/ 0 h 563882"/>
                <a:gd name="connsiteX2" fmla="*/ 1077594 w 12195178"/>
                <a:gd name="connsiteY2" fmla="*/ 0 h 563882"/>
                <a:gd name="connsiteX3" fmla="*/ 1694814 w 12195178"/>
                <a:gd name="connsiteY3" fmla="*/ 160020 h 563882"/>
                <a:gd name="connsiteX4" fmla="*/ 12195178 w 12195178"/>
                <a:gd name="connsiteY4" fmla="*/ 161451 h 563882"/>
                <a:gd name="connsiteX5" fmla="*/ 12195178 w 12195178"/>
                <a:gd name="connsiteY5" fmla="*/ 563882 h 563882"/>
                <a:gd name="connsiteX6" fmla="*/ 0 w 12195178"/>
                <a:gd name="connsiteY6" fmla="*/ 563882 h 563882"/>
                <a:gd name="connsiteX7" fmla="*/ 0 w 12195178"/>
                <a:gd name="connsiteY7" fmla="*/ 161451 h 56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5178" h="563882">
                  <a:moveTo>
                    <a:pt x="0" y="161451"/>
                  </a:moveTo>
                  <a:lnTo>
                    <a:pt x="3174" y="0"/>
                  </a:lnTo>
                  <a:lnTo>
                    <a:pt x="1077594" y="0"/>
                  </a:lnTo>
                  <a:lnTo>
                    <a:pt x="1694814" y="160020"/>
                  </a:lnTo>
                  <a:lnTo>
                    <a:pt x="12195178" y="161451"/>
                  </a:lnTo>
                  <a:lnTo>
                    <a:pt x="12195178" y="563882"/>
                  </a:lnTo>
                  <a:lnTo>
                    <a:pt x="0" y="563882"/>
                  </a:lnTo>
                  <a:lnTo>
                    <a:pt x="0" y="161451"/>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3200" b="0" i="0" u="none" strike="noStrike" kern="0" cap="none" spc="0" normalizeH="0" baseline="0" noProof="0" dirty="0">
                <a:ln>
                  <a:noFill/>
                </a:ln>
                <a:solidFill>
                  <a:prstClr val="white"/>
                </a:solidFill>
                <a:effectLst/>
                <a:uLnTx/>
                <a:uFillTx/>
                <a:latin typeface="Arial"/>
              </a:endParaRPr>
            </a:p>
          </p:txBody>
        </p:sp>
        <p:pic>
          <p:nvPicPr>
            <p:cNvPr id="40" name="Picture 2"/>
            <p:cNvPicPr>
              <a:picLocks noChangeAspect="1" noChangeArrowheads="1"/>
            </p:cNvPicPr>
            <p:nvPr userDrawn="1"/>
          </p:nvPicPr>
          <p:blipFill>
            <a:blip r:embed="rId35" cstate="email">
              <a:extLst>
                <a:ext uri="{28A0092B-C50C-407E-A947-70E740481C1C}">
                  <a14:useLocalDpi xmlns:a14="http://schemas.microsoft.com/office/drawing/2010/main"/>
                </a:ext>
              </a:extLst>
            </a:blip>
            <a:stretch>
              <a:fillRect/>
            </a:stretch>
          </p:blipFill>
          <p:spPr bwMode="auto">
            <a:xfrm>
              <a:off x="11197370" y="6414890"/>
              <a:ext cx="639030" cy="3125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jdelijke aanduiding voor datum 3"/>
          <p:cNvSpPr>
            <a:spLocks noGrp="1"/>
          </p:cNvSpPr>
          <p:nvPr>
            <p:ph type="dt" sz="half" idx="2"/>
          </p:nvPr>
        </p:nvSpPr>
        <p:spPr>
          <a:xfrm>
            <a:off x="726371" y="6561624"/>
            <a:ext cx="2183084" cy="165840"/>
          </a:xfrm>
          <a:prstGeom prst="rect">
            <a:avLst/>
          </a:prstGeom>
        </p:spPr>
        <p:txBody>
          <a:bodyPr vert="horz" lIns="0" tIns="0" rIns="0" bIns="0" rtlCol="0" anchor="ctr"/>
          <a:lstStyle>
            <a:lvl1pPr algn="l">
              <a:defRPr sz="800">
                <a:solidFill>
                  <a:schemeClr val="bg1">
                    <a:lumMod val="50000"/>
                  </a:schemeClr>
                </a:solidFill>
              </a:defRPr>
            </a:lvl1pPr>
          </a:lstStyle>
          <a:p>
            <a:endParaRPr lang="nl-NL" noProof="0" dirty="0"/>
          </a:p>
        </p:txBody>
      </p:sp>
      <p:sp>
        <p:nvSpPr>
          <p:cNvPr id="5" name="Tijdelijke aanduiding voor voettekst 4"/>
          <p:cNvSpPr>
            <a:spLocks noGrp="1"/>
          </p:cNvSpPr>
          <p:nvPr>
            <p:ph type="ftr" sz="quarter" idx="3"/>
          </p:nvPr>
        </p:nvSpPr>
        <p:spPr>
          <a:xfrm>
            <a:off x="4038600" y="6561624"/>
            <a:ext cx="4114800" cy="180000"/>
          </a:xfrm>
          <a:prstGeom prst="rect">
            <a:avLst/>
          </a:prstGeom>
        </p:spPr>
        <p:txBody>
          <a:bodyPr vert="horz" lIns="0" tIns="0" rIns="0" bIns="0" rtlCol="0" anchor="ctr"/>
          <a:lstStyle>
            <a:lvl1pPr algn="ctr">
              <a:defRPr sz="800">
                <a:solidFill>
                  <a:schemeClr val="bg1">
                    <a:lumMod val="50000"/>
                  </a:schemeClr>
                </a:solidFill>
              </a:defRPr>
            </a:lvl1pPr>
          </a:lstStyle>
          <a:p>
            <a:r>
              <a:rPr lang="nl-NL" dirty="0"/>
              <a:t>MyVDL - Introduction for employees</a:t>
            </a:r>
          </a:p>
        </p:txBody>
      </p:sp>
      <p:sp>
        <p:nvSpPr>
          <p:cNvPr id="6" name="Tijdelijke aanduiding voor dianummer 5"/>
          <p:cNvSpPr>
            <a:spLocks noGrp="1"/>
          </p:cNvSpPr>
          <p:nvPr>
            <p:ph type="sldNum" sz="quarter" idx="4"/>
          </p:nvPr>
        </p:nvSpPr>
        <p:spPr>
          <a:xfrm>
            <a:off x="374004" y="6561624"/>
            <a:ext cx="310271" cy="180000"/>
          </a:xfrm>
          <a:prstGeom prst="rect">
            <a:avLst/>
          </a:prstGeom>
        </p:spPr>
        <p:txBody>
          <a:bodyPr vert="horz" lIns="0" tIns="0" rIns="0" bIns="0" rtlCol="0" anchor="ctr"/>
          <a:lstStyle>
            <a:lvl1pPr algn="l">
              <a:defRPr sz="800">
                <a:solidFill>
                  <a:schemeClr val="bg1">
                    <a:lumMod val="50000"/>
                  </a:schemeClr>
                </a:solidFill>
              </a:defRPr>
            </a:lvl1pPr>
          </a:lstStyle>
          <a:p>
            <a:fld id="{56852D14-F929-4ADB-A2A3-535638028445}" type="slidenum">
              <a:rPr lang="nl-NL" noProof="0" smtClean="0"/>
              <a:t>‹nr.›</a:t>
            </a:fld>
            <a:endParaRPr lang="nl-NL" noProof="0" dirty="0"/>
          </a:p>
        </p:txBody>
      </p:sp>
      <p:sp>
        <p:nvSpPr>
          <p:cNvPr id="49" name="Rechthoek 48"/>
          <p:cNvSpPr/>
          <p:nvPr/>
        </p:nvSpPr>
        <p:spPr>
          <a:xfrm>
            <a:off x="677467" y="6567899"/>
            <a:ext cx="6808" cy="15685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51" tIns="60928" rIns="121851" bIns="60928" numCol="1" spcCol="0" rtlCol="0" fromWordArt="0" anchor="ctr" anchorCtr="0" forceAA="0" compatLnSpc="1">
            <a:prstTxWarp prst="textNoShape">
              <a:avLst/>
            </a:prstTxWarp>
            <a:noAutofit/>
          </a:bodyPr>
          <a:lstStyle/>
          <a:p>
            <a:pPr algn="ctr"/>
            <a:endParaRPr lang="nl-NL" sz="3200" noProof="0" dirty="0">
              <a:solidFill>
                <a:schemeClr val="bg1">
                  <a:lumMod val="50000"/>
                </a:schemeClr>
              </a:solidFill>
            </a:endParaRPr>
          </a:p>
        </p:txBody>
      </p:sp>
      <p:sp>
        <p:nvSpPr>
          <p:cNvPr id="50" name="Tekstvak 49"/>
          <p:cNvSpPr txBox="1"/>
          <p:nvPr/>
        </p:nvSpPr>
        <p:spPr>
          <a:xfrm>
            <a:off x="9867900" y="-482600"/>
            <a:ext cx="2324100" cy="184666"/>
          </a:xfrm>
          <a:prstGeom prst="rect">
            <a:avLst/>
          </a:prstGeom>
          <a:noFill/>
        </p:spPr>
        <p:txBody>
          <a:bodyPr wrap="square" lIns="0" tIns="0" rIns="0" bIns="0" rtlCol="0">
            <a:spAutoFit/>
          </a:bodyPr>
          <a:lstStyle/>
          <a:p>
            <a:pPr algn="r"/>
            <a:r>
              <a:rPr lang="nl-NL" sz="1200" b="1" cap="all" baseline="0" noProof="0" dirty="0">
                <a:solidFill>
                  <a:schemeClr val="bg1">
                    <a:lumMod val="50000"/>
                  </a:schemeClr>
                </a:solidFill>
              </a:rPr>
              <a:t>VDL GROeP</a:t>
            </a:r>
          </a:p>
        </p:txBody>
      </p:sp>
    </p:spTree>
    <p:extLst>
      <p:ext uri="{BB962C8B-B14F-4D97-AF65-F5344CB8AC3E}">
        <p14:creationId xmlns:p14="http://schemas.microsoft.com/office/powerpoint/2010/main" val="1337167842"/>
      </p:ext>
    </p:extLst>
  </p:cSld>
  <p:clrMap bg1="lt1" tx1="dk1" bg2="lt2" tx2="dk2" accent1="accent1" accent2="accent2" accent3="accent3" accent4="accent4" accent5="accent5" accent6="accent6" hlink="hlink" folHlink="folHlink"/>
  <p:sldLayoutIdLst>
    <p:sldLayoutId id="2147483700" r:id="rId1"/>
    <p:sldLayoutId id="2147483659" r:id="rId2"/>
    <p:sldLayoutId id="2147483658" r:id="rId3"/>
    <p:sldLayoutId id="2147483698" r:id="rId4"/>
    <p:sldLayoutId id="2147483660" r:id="rId5"/>
    <p:sldLayoutId id="2147483661" r:id="rId6"/>
    <p:sldLayoutId id="2147483707" r:id="rId7"/>
    <p:sldLayoutId id="2147483708" r:id="rId8"/>
    <p:sldLayoutId id="2147483662" r:id="rId9"/>
    <p:sldLayoutId id="2147483674" r:id="rId10"/>
    <p:sldLayoutId id="2147483676" r:id="rId11"/>
    <p:sldLayoutId id="2147483669" r:id="rId12"/>
    <p:sldLayoutId id="2147483705" r:id="rId13"/>
    <p:sldLayoutId id="2147483665" r:id="rId14"/>
    <p:sldLayoutId id="2147483667" r:id="rId15"/>
    <p:sldLayoutId id="2147483666" r:id="rId16"/>
    <p:sldLayoutId id="2147483668" r:id="rId17"/>
    <p:sldLayoutId id="2147483677" r:id="rId18"/>
    <p:sldLayoutId id="2147483701" r:id="rId19"/>
    <p:sldLayoutId id="2147483702" r:id="rId20"/>
    <p:sldLayoutId id="2147483703" r:id="rId21"/>
    <p:sldLayoutId id="2147483704" r:id="rId22"/>
    <p:sldLayoutId id="2147483670" r:id="rId23"/>
    <p:sldLayoutId id="2147483671" r:id="rId24"/>
    <p:sldLayoutId id="2147483672" r:id="rId25"/>
    <p:sldLayoutId id="2147483699" r:id="rId26"/>
    <p:sldLayoutId id="2147483706" r:id="rId27"/>
    <p:sldLayoutId id="2147483695" r:id="rId28"/>
    <p:sldLayoutId id="2147483696" r:id="rId29"/>
    <p:sldLayoutId id="2147483697" r:id="rId30"/>
    <p:sldLayoutId id="2147483709" r:id="rId31"/>
    <p:sldLayoutId id="2147483710" r:id="rId32"/>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68288" indent="-268288" algn="l" defTabSz="914400" rtl="0" eaLnBrk="1" latinLnBrk="0" hangingPunct="1">
        <a:lnSpc>
          <a:spcPct val="110000"/>
        </a:lnSpc>
        <a:spcBef>
          <a:spcPts val="9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1pPr>
      <a:lvl2pPr marL="541338" indent="-274638" algn="l" defTabSz="914400" rtl="0" eaLnBrk="1" latinLnBrk="0" hangingPunct="1">
        <a:lnSpc>
          <a:spcPct val="110000"/>
        </a:lnSpc>
        <a:spcBef>
          <a:spcPts val="9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808038" indent="-266700" algn="l" defTabSz="914400" rtl="0" eaLnBrk="1" latinLnBrk="0" hangingPunct="1">
        <a:lnSpc>
          <a:spcPct val="110000"/>
        </a:lnSpc>
        <a:spcBef>
          <a:spcPts val="900"/>
        </a:spcBef>
        <a:spcAft>
          <a:spcPts val="900"/>
        </a:spcAft>
        <a:buClr>
          <a:schemeClr val="tx2"/>
        </a:buClr>
        <a:buFont typeface="Wingdings" panose="05000000000000000000" pitchFamily="2" charset="2"/>
        <a:buChar char="§"/>
        <a:tabLst/>
        <a:defRPr sz="1600" b="0" kern="1200">
          <a:solidFill>
            <a:schemeClr val="tx1"/>
          </a:solidFill>
          <a:latin typeface="+mn-lt"/>
          <a:ea typeface="+mn-ea"/>
          <a:cs typeface="+mn-cs"/>
        </a:defRPr>
      </a:lvl3pPr>
      <a:lvl4pPr marL="1074738" indent="-266700" algn="l" defTabSz="914400" rtl="0" eaLnBrk="1" latinLnBrk="0" hangingPunct="1">
        <a:lnSpc>
          <a:spcPct val="110000"/>
        </a:lnSpc>
        <a:spcBef>
          <a:spcPts val="900"/>
        </a:spcBef>
        <a:spcAft>
          <a:spcPts val="900"/>
        </a:spcAft>
        <a:buClr>
          <a:schemeClr val="tx2"/>
        </a:buClr>
        <a:buFont typeface="Wingdings" panose="05000000000000000000" pitchFamily="2" charset="2"/>
        <a:buChar char="§"/>
        <a:defRPr sz="1600" b="0" kern="1200">
          <a:solidFill>
            <a:schemeClr val="tx1"/>
          </a:solidFill>
          <a:latin typeface="+mn-lt"/>
          <a:ea typeface="+mn-ea"/>
          <a:cs typeface="+mn-cs"/>
        </a:defRPr>
      </a:lvl4pPr>
      <a:lvl5pPr marL="1339850" indent="-265113" algn="l" defTabSz="914400" rtl="0" eaLnBrk="1" latinLnBrk="0" hangingPunct="1">
        <a:lnSpc>
          <a:spcPct val="110000"/>
        </a:lnSpc>
        <a:spcBef>
          <a:spcPts val="900"/>
        </a:spcBef>
        <a:spcAft>
          <a:spcPts val="900"/>
        </a:spcAft>
        <a:buClr>
          <a:schemeClr val="tx2"/>
        </a:buClr>
        <a:buFont typeface="Wingdings" panose="05000000000000000000" pitchFamily="2" charset="2"/>
        <a:buChar char="§"/>
        <a:defRPr sz="1600" b="0" i="0" kern="1200">
          <a:solidFill>
            <a:schemeClr val="tx1"/>
          </a:solidFill>
          <a:latin typeface="+mn-lt"/>
          <a:ea typeface="+mn-ea"/>
          <a:cs typeface="+mn-cs"/>
        </a:defRPr>
      </a:lvl5pPr>
      <a:lvl6pPr marL="1616075" indent="-276225" algn="l" defTabSz="914400" rtl="0" eaLnBrk="1" latinLnBrk="0" hangingPunct="1">
        <a:lnSpc>
          <a:spcPct val="110000"/>
        </a:lnSpc>
        <a:spcBef>
          <a:spcPts val="900"/>
        </a:spcBef>
        <a:spcAft>
          <a:spcPts val="900"/>
        </a:spcAft>
        <a:buClr>
          <a:schemeClr val="tx2"/>
        </a:buClr>
        <a:buFont typeface="Wingdings" panose="05000000000000000000" pitchFamily="2" charset="2"/>
        <a:buChar char="§"/>
        <a:defRPr sz="1600" b="0" i="0" kern="1200">
          <a:solidFill>
            <a:schemeClr val="tx1"/>
          </a:solidFill>
          <a:latin typeface="+mn-lt"/>
          <a:ea typeface="+mn-ea"/>
          <a:cs typeface="+mn-cs"/>
        </a:defRPr>
      </a:lvl6pPr>
      <a:lvl7pPr marL="0" indent="0" algn="l" defTabSz="914400" rtl="0" eaLnBrk="1" latinLnBrk="0" hangingPunct="1">
        <a:lnSpc>
          <a:spcPct val="110000"/>
        </a:lnSpc>
        <a:spcBef>
          <a:spcPts val="900"/>
        </a:spcBef>
        <a:spcAft>
          <a:spcPts val="900"/>
        </a:spcAft>
        <a:buClr>
          <a:schemeClr val="tx2"/>
        </a:buClr>
        <a:buFont typeface="Wingdings" panose="05000000000000000000" pitchFamily="2" charset="2"/>
        <a:buNone/>
        <a:tabLst/>
        <a:defRPr sz="1800" kern="1200">
          <a:solidFill>
            <a:schemeClr val="tx1"/>
          </a:solidFill>
          <a:latin typeface="+mn-lt"/>
          <a:ea typeface="+mn-ea"/>
          <a:cs typeface="+mn-cs"/>
        </a:defRPr>
      </a:lvl7pPr>
      <a:lvl8pPr marL="0" indent="0" algn="l" defTabSz="914400" rtl="0" eaLnBrk="1" latinLnBrk="0" hangingPunct="1">
        <a:lnSpc>
          <a:spcPct val="110000"/>
        </a:lnSpc>
        <a:spcBef>
          <a:spcPts val="900"/>
        </a:spcBef>
        <a:spcAft>
          <a:spcPts val="900"/>
        </a:spcAft>
        <a:buClr>
          <a:schemeClr val="tx2"/>
        </a:buClr>
        <a:buFont typeface="Wingdings" panose="05000000000000000000" pitchFamily="2" charset="2"/>
        <a:buNone/>
        <a:defRPr sz="2000" b="1" kern="1200">
          <a:solidFill>
            <a:schemeClr val="tx2"/>
          </a:solidFill>
          <a:latin typeface="+mn-lt"/>
          <a:ea typeface="+mn-ea"/>
          <a:cs typeface="+mn-cs"/>
        </a:defRPr>
      </a:lvl8pPr>
      <a:lvl9pPr marL="0" indent="0" algn="l" defTabSz="914400" rtl="0" eaLnBrk="1" latinLnBrk="0" hangingPunct="1">
        <a:lnSpc>
          <a:spcPct val="110000"/>
        </a:lnSpc>
        <a:spcBef>
          <a:spcPts val="900"/>
        </a:spcBef>
        <a:spcAft>
          <a:spcPts val="900"/>
        </a:spcAft>
        <a:buClr>
          <a:schemeClr val="tx2"/>
        </a:buClr>
        <a:buFont typeface="Calibri" panose="020F0502020204030204" pitchFamily="34" charset="0"/>
        <a:buNone/>
        <a:tabLst/>
        <a:defRPr sz="1600" b="0" i="1" kern="1200">
          <a:solidFill>
            <a:schemeClr val="accent4"/>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8.xml"/><Relationship Id="rId12"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hyperlink" Target="https://dots.attentia.be/" TargetMode="External"/><Relationship Id="rId2" Type="http://schemas.openxmlformats.org/officeDocument/2006/relationships/hyperlink" Target="http://www.itsme.be/" TargetMode="Externa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hyperlink" Target="http://www.myvdl.be/" TargetMode="External"/><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dirty="0"/>
              <a:t>MyVDL - Introduction for employees</a:t>
            </a:r>
          </a:p>
        </p:txBody>
      </p:sp>
      <p:sp>
        <p:nvSpPr>
          <p:cNvPr id="6" name="Tijdelijke aanduiding voor dianummer 5"/>
          <p:cNvSpPr>
            <a:spLocks noGrp="1"/>
          </p:cNvSpPr>
          <p:nvPr>
            <p:ph type="sldNum" sz="quarter" idx="12"/>
          </p:nvPr>
        </p:nvSpPr>
        <p:spPr/>
        <p:txBody>
          <a:bodyPr/>
          <a:lstStyle/>
          <a:p>
            <a:fld id="{56852D14-F929-4ADB-A2A3-535638028445}" type="slidenum">
              <a:rPr lang="nl-NL" smtClean="0"/>
              <a:t>1</a:t>
            </a:fld>
            <a:endParaRPr lang="nl-NL" dirty="0"/>
          </a:p>
        </p:txBody>
      </p:sp>
      <p:sp>
        <p:nvSpPr>
          <p:cNvPr id="7" name="Tijdelijke aanduiding voor tekst 6"/>
          <p:cNvSpPr>
            <a:spLocks noGrp="1"/>
          </p:cNvSpPr>
          <p:nvPr>
            <p:ph type="body" sz="quarter" idx="14"/>
          </p:nvPr>
        </p:nvSpPr>
        <p:spPr/>
        <p:txBody>
          <a:bodyPr/>
          <a:lstStyle/>
          <a:p>
            <a:endParaRPr lang="nl-NL"/>
          </a:p>
        </p:txBody>
      </p:sp>
      <p:pic>
        <p:nvPicPr>
          <p:cNvPr id="10" name="Tijdelijke aanduiding voor afbeelding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97" t="14463" r="97" b="4278"/>
          <a:stretch/>
        </p:blipFill>
        <p:spPr>
          <a:xfrm>
            <a:off x="-11875" y="0"/>
            <a:ext cx="12192000" cy="6442872"/>
          </a:xfrm>
        </p:spPr>
      </p:pic>
      <p:sp>
        <p:nvSpPr>
          <p:cNvPr id="11" name="Rechthoek 10"/>
          <p:cNvSpPr/>
          <p:nvPr/>
        </p:nvSpPr>
        <p:spPr>
          <a:xfrm>
            <a:off x="11875" y="0"/>
            <a:ext cx="3016332" cy="63794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3" name="Rechthoek 12"/>
          <p:cNvSpPr/>
          <p:nvPr/>
        </p:nvSpPr>
        <p:spPr>
          <a:xfrm>
            <a:off x="368300" y="5498275"/>
            <a:ext cx="6234381" cy="51063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4" name="Tekstvak 13"/>
          <p:cNvSpPr txBox="1"/>
          <p:nvPr/>
        </p:nvSpPr>
        <p:spPr>
          <a:xfrm>
            <a:off x="261259" y="5396324"/>
            <a:ext cx="6139543" cy="464217"/>
          </a:xfrm>
          <a:prstGeom prst="rect">
            <a:avLst/>
          </a:prstGeom>
          <a:solidFill>
            <a:schemeClr val="accent1"/>
          </a:solidFill>
          <a:effectLst/>
        </p:spPr>
        <p:txBody>
          <a:bodyPr vert="horz" wrap="square" lIns="216000" tIns="144000" rIns="216000" bIns="144000" rtlCol="0">
            <a:noAutofit/>
          </a:bodyPr>
          <a:lstStyle/>
          <a:p>
            <a:r>
              <a:rPr lang="nl-NL" sz="2300" dirty="0">
                <a:solidFill>
                  <a:schemeClr val="bg1"/>
                </a:solidFill>
              </a:rPr>
              <a:t>    Introduction for employees</a:t>
            </a:r>
          </a:p>
        </p:txBody>
      </p:sp>
    </p:spTree>
    <p:extLst>
      <p:ext uri="{BB962C8B-B14F-4D97-AF65-F5344CB8AC3E}">
        <p14:creationId xmlns:p14="http://schemas.microsoft.com/office/powerpoint/2010/main" val="26858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365126"/>
            <a:ext cx="11455400" cy="272814"/>
          </a:xfrm>
        </p:spPr>
        <p:txBody>
          <a:bodyPr/>
          <a:lstStyle/>
          <a:p>
            <a:r>
              <a:rPr lang="nl-NL" dirty="0"/>
              <a:t>8. Time Management</a:t>
            </a:r>
          </a:p>
        </p:txBody>
      </p:sp>
      <p:sp>
        <p:nvSpPr>
          <p:cNvPr id="14" name="Tijdelijke aanduiding voor verticale tekst 13">
            <a:extLst>
              <a:ext uri="{FF2B5EF4-FFF2-40B4-BE49-F238E27FC236}">
                <a16:creationId xmlns:a16="http://schemas.microsoft.com/office/drawing/2014/main" xmlns="" id="{36FC7DE3-F55B-7C42-A214-F513CCCF8E14}"/>
              </a:ext>
            </a:extLst>
          </p:cNvPr>
          <p:cNvSpPr>
            <a:spLocks noGrp="1"/>
          </p:cNvSpPr>
          <p:nvPr>
            <p:ph type="body" orient="vert" idx="1"/>
          </p:nvPr>
        </p:nvSpPr>
        <p:spPr/>
        <p:txBody>
          <a:bodyPr/>
          <a:lstStyle/>
          <a:p>
            <a:endParaRPr lang="nl-BE"/>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10</a:t>
            </a:fld>
            <a:endParaRPr lang="nl-NL" dirty="0"/>
          </a:p>
        </p:txBody>
      </p:sp>
      <p:sp>
        <p:nvSpPr>
          <p:cNvPr id="16" name="Tijdelijke aanduiding voor tekst 15">
            <a:extLst>
              <a:ext uri="{FF2B5EF4-FFF2-40B4-BE49-F238E27FC236}">
                <a16:creationId xmlns:a16="http://schemas.microsoft.com/office/drawing/2014/main" xmlns="" id="{E1652131-B879-C845-A3D4-D2A8BC289199}"/>
              </a:ext>
            </a:extLst>
          </p:cNvPr>
          <p:cNvSpPr>
            <a:spLocks noGrp="1"/>
          </p:cNvSpPr>
          <p:nvPr>
            <p:ph type="body" sz="quarter" idx="14"/>
          </p:nvPr>
        </p:nvSpPr>
        <p:spPr/>
        <p:txBody>
          <a:bodyPr/>
          <a:lstStyle/>
          <a:p>
            <a:endParaRPr lang="nl-BE"/>
          </a:p>
        </p:txBody>
      </p:sp>
      <p:grpSp>
        <p:nvGrpSpPr>
          <p:cNvPr id="12" name="Groep 11"/>
          <p:cNvGrpSpPr/>
          <p:nvPr/>
        </p:nvGrpSpPr>
        <p:grpSpPr>
          <a:xfrm>
            <a:off x="2495549" y="3481389"/>
            <a:ext cx="6019801" cy="2119312"/>
            <a:chOff x="642937" y="3652839"/>
            <a:chExt cx="7437438" cy="218757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368"/>
            <a:stretch/>
          </p:blipFill>
          <p:spPr bwMode="auto">
            <a:xfrm>
              <a:off x="642938" y="3652839"/>
              <a:ext cx="7437437"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279"/>
            <a:stretch/>
          </p:blipFill>
          <p:spPr bwMode="auto">
            <a:xfrm>
              <a:off x="642937" y="5113338"/>
              <a:ext cx="7437437"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48" r="22326"/>
          <a:stretch/>
        </p:blipFill>
        <p:spPr bwMode="auto">
          <a:xfrm>
            <a:off x="168050" y="1196975"/>
            <a:ext cx="7437437"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3">
            <a:extLst>
              <a:ext uri="{FF2B5EF4-FFF2-40B4-BE49-F238E27FC236}">
                <a16:creationId xmlns:a16="http://schemas.microsoft.com/office/drawing/2014/main" xmlns="" id="{48FDD813-7F6B-DC42-8CA2-3BCE18E42C8C}"/>
              </a:ext>
            </a:extLst>
          </p:cNvPr>
          <p:cNvSpPr txBox="1"/>
          <p:nvPr/>
        </p:nvSpPr>
        <p:spPr>
          <a:xfrm>
            <a:off x="8724900" y="1699976"/>
            <a:ext cx="2754016" cy="4339650"/>
          </a:xfrm>
          <a:prstGeom prst="rect">
            <a:avLst/>
          </a:prstGeom>
          <a:solidFill>
            <a:schemeClr val="bg1"/>
          </a:solidFill>
        </p:spPr>
        <p:txBody>
          <a:bodyPr wrap="square" rtlCol="0">
            <a:spAutoFit/>
          </a:bodyPr>
          <a:lstStyle/>
          <a:p>
            <a:pPr marL="228600" indent="-228600">
              <a:buFont typeface="+mj-lt"/>
              <a:buAutoNum type="arabicPeriod"/>
            </a:pPr>
            <a:r>
              <a:rPr lang="nl-NL" sz="1200" dirty="0"/>
              <a:t>In time management, you can select "Calendar Items" or "Time Records" on the left.</a:t>
            </a:r>
          </a:p>
          <a:p>
            <a:pPr marL="228600" indent="-228600">
              <a:buFont typeface="+mj-lt"/>
              <a:buAutoNum type="arabicPeriod"/>
            </a:pPr>
            <a:endParaRPr lang="nl-NL" sz="1200" dirty="0"/>
          </a:p>
          <a:p>
            <a:pPr marL="228600" indent="-228600">
              <a:buFont typeface="+mj-lt"/>
              <a:buAutoNum type="arabicPeriod"/>
            </a:pPr>
            <a:r>
              <a:rPr lang="nl-NL" sz="1200" dirty="0"/>
              <a:t>Under "Time Records" you will see your </a:t>
            </a:r>
            <a:r>
              <a:rPr lang="nl-NL" sz="1200" dirty="0" err="1"/>
              <a:t>ticks</a:t>
            </a:r>
            <a:r>
              <a:rPr lang="nl-NL" sz="1200" dirty="0"/>
              <a:t>. </a:t>
            </a:r>
          </a:p>
          <a:p>
            <a:pPr marL="228600" indent="-228600">
              <a:buFont typeface="+mj-lt"/>
              <a:buAutoNum type="arabicPeriod"/>
            </a:pPr>
            <a:endParaRPr lang="nl-NL" sz="1200" dirty="0"/>
          </a:p>
          <a:p>
            <a:pPr marL="228600" indent="-228600">
              <a:buFont typeface="+mj-lt"/>
              <a:buAutoNum type="arabicPeriod"/>
            </a:pPr>
            <a:r>
              <a:rPr lang="nl-NL" sz="1200" dirty="0"/>
              <a:t>Under "Calendar Items" you will see a list of the absences from your calendar. </a:t>
            </a:r>
          </a:p>
          <a:p>
            <a:pPr marL="228600" indent="-228600">
              <a:buFont typeface="+mj-lt"/>
              <a:buAutoNum type="arabicPeriod"/>
            </a:pPr>
            <a:endParaRPr lang="nl-NL" sz="1200" dirty="0"/>
          </a:p>
          <a:p>
            <a:pPr marL="228600" indent="-228600">
              <a:buFont typeface="+mj-lt"/>
              <a:buAutoNum type="arabicPeriod"/>
            </a:pPr>
            <a:r>
              <a:rPr lang="nl-NL" sz="1200" dirty="0"/>
              <a:t>Via "New" you can also request leave. </a:t>
            </a:r>
          </a:p>
          <a:p>
            <a:pPr marL="228600" indent="-228600">
              <a:buFont typeface="+mj-lt"/>
              <a:buAutoNum type="arabicPeriod"/>
            </a:pPr>
            <a:endParaRPr lang="nl-NL" sz="1200" dirty="0"/>
          </a:p>
          <a:p>
            <a:pPr marL="228600" indent="-228600">
              <a:buFont typeface="+mj-lt"/>
              <a:buAutoNum type="arabicPeriod"/>
            </a:pPr>
            <a:r>
              <a:rPr lang="nl-NL" sz="1200" dirty="0"/>
              <a:t>If there is a dotted line in front of the absence, it has not yet been approved by your supervisor.</a:t>
            </a:r>
          </a:p>
          <a:p>
            <a:endParaRPr lang="nl-NL" sz="1200" dirty="0"/>
          </a:p>
          <a:p>
            <a:r>
              <a:rPr lang="nl-NL" sz="1200" dirty="0"/>
              <a:t>Click on the VDL logo in the top left corner to return to the home screen.</a:t>
            </a:r>
          </a:p>
          <a:p>
            <a:pPr marL="228600" indent="-228600">
              <a:buFont typeface="+mj-lt"/>
              <a:buAutoNum type="arabicPeriod"/>
            </a:pPr>
            <a:endParaRPr lang="nl-NL" sz="1200" dirty="0"/>
          </a:p>
          <a:p>
            <a:endParaRPr lang="nl-NL" sz="1200" dirty="0"/>
          </a:p>
        </p:txBody>
      </p:sp>
      <p:sp>
        <p:nvSpPr>
          <p:cNvPr id="17" name="Rechthoek 16"/>
          <p:cNvSpPr/>
          <p:nvPr/>
        </p:nvSpPr>
        <p:spPr>
          <a:xfrm>
            <a:off x="130623" y="1248535"/>
            <a:ext cx="141514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8" name="Tekstvak 17"/>
          <p:cNvSpPr txBox="1"/>
          <p:nvPr/>
        </p:nvSpPr>
        <p:spPr>
          <a:xfrm>
            <a:off x="5790" y="1152919"/>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19" name="Rechthoek 18"/>
          <p:cNvSpPr/>
          <p:nvPr/>
        </p:nvSpPr>
        <p:spPr>
          <a:xfrm>
            <a:off x="2207426" y="1248535"/>
            <a:ext cx="141514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0" name="Tekstvak 19"/>
          <p:cNvSpPr txBox="1"/>
          <p:nvPr/>
        </p:nvSpPr>
        <p:spPr>
          <a:xfrm>
            <a:off x="2082593" y="1152919"/>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21" name="Rechthoek 20"/>
          <p:cNvSpPr/>
          <p:nvPr/>
        </p:nvSpPr>
        <p:spPr>
          <a:xfrm>
            <a:off x="2207427" y="3469221"/>
            <a:ext cx="141514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2" name="Tekstvak 21"/>
          <p:cNvSpPr txBox="1"/>
          <p:nvPr/>
        </p:nvSpPr>
        <p:spPr>
          <a:xfrm>
            <a:off x="2082594" y="3373605"/>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23" name="Rechthoek 22"/>
          <p:cNvSpPr/>
          <p:nvPr/>
        </p:nvSpPr>
        <p:spPr>
          <a:xfrm>
            <a:off x="7677710" y="3469221"/>
            <a:ext cx="837639" cy="358939"/>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4" name="Tekstvak 23"/>
          <p:cNvSpPr txBox="1"/>
          <p:nvPr/>
        </p:nvSpPr>
        <p:spPr>
          <a:xfrm>
            <a:off x="7605487" y="3377244"/>
            <a:ext cx="490209"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4</a:t>
            </a:r>
          </a:p>
        </p:txBody>
      </p:sp>
      <p:sp>
        <p:nvSpPr>
          <p:cNvPr id="27" name="Rechthoek 26"/>
          <p:cNvSpPr/>
          <p:nvPr/>
        </p:nvSpPr>
        <p:spPr>
          <a:xfrm>
            <a:off x="2207426" y="4835138"/>
            <a:ext cx="141514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8" name="Tekstvak 27"/>
          <p:cNvSpPr txBox="1"/>
          <p:nvPr/>
        </p:nvSpPr>
        <p:spPr>
          <a:xfrm>
            <a:off x="2082593" y="4739522"/>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5</a:t>
            </a:r>
          </a:p>
        </p:txBody>
      </p:sp>
      <p:sp>
        <p:nvSpPr>
          <p:cNvPr id="26" name="Rechthoek 25">
            <a:extLst>
              <a:ext uri="{FF2B5EF4-FFF2-40B4-BE49-F238E27FC236}">
                <a16:creationId xmlns:a16="http://schemas.microsoft.com/office/drawing/2014/main" xmlns="" id="{C7D31168-5CA0-2D4A-8CE5-8878641C3524}"/>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4"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22390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68" y="1885312"/>
            <a:ext cx="2727813" cy="192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77744"/>
          <a:stretch/>
        </p:blipFill>
        <p:spPr bwMode="auto">
          <a:xfrm>
            <a:off x="518542" y="838643"/>
            <a:ext cx="5475410" cy="79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Afbeelding 7"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65" y="4016926"/>
            <a:ext cx="8894885" cy="220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365126"/>
            <a:ext cx="11455400" cy="272814"/>
          </a:xfrm>
        </p:spPr>
        <p:txBody>
          <a:bodyPr/>
          <a:lstStyle/>
          <a:p>
            <a:r>
              <a:rPr lang="nl-NL" dirty="0"/>
              <a:t>9. My Documents</a:t>
            </a:r>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11</a:t>
            </a:fld>
            <a:endParaRPr lang="nl-NL" dirty="0"/>
          </a:p>
        </p:txBody>
      </p:sp>
      <p:sp>
        <p:nvSpPr>
          <p:cNvPr id="12" name="Tijdelijke aanduiding voor tekst 11">
            <a:extLst>
              <a:ext uri="{FF2B5EF4-FFF2-40B4-BE49-F238E27FC236}">
                <a16:creationId xmlns:a16="http://schemas.microsoft.com/office/drawing/2014/main" xmlns="" id="{587EBB2A-C8CF-E54B-A0B6-BDD1125BBEE1}"/>
              </a:ext>
            </a:extLst>
          </p:cNvPr>
          <p:cNvSpPr>
            <a:spLocks noGrp="1"/>
          </p:cNvSpPr>
          <p:nvPr>
            <p:ph type="body" sz="quarter" idx="14"/>
          </p:nvPr>
        </p:nvSpPr>
        <p:spPr/>
        <p:txBody>
          <a:bodyPr/>
          <a:lstStyle/>
          <a:p>
            <a:endParaRPr lang="nl-BE"/>
          </a:p>
        </p:txBody>
      </p:sp>
      <p:sp>
        <p:nvSpPr>
          <p:cNvPr id="16" name="TextBox 3">
            <a:extLst>
              <a:ext uri="{FF2B5EF4-FFF2-40B4-BE49-F238E27FC236}">
                <a16:creationId xmlns:a16="http://schemas.microsoft.com/office/drawing/2014/main" xmlns="" id="{48FDD813-7F6B-DC42-8CA2-3BCE18E42C8C}"/>
              </a:ext>
            </a:extLst>
          </p:cNvPr>
          <p:cNvSpPr txBox="1"/>
          <p:nvPr/>
        </p:nvSpPr>
        <p:spPr>
          <a:xfrm>
            <a:off x="8284027" y="333479"/>
            <a:ext cx="3590205" cy="3600986"/>
          </a:xfrm>
          <a:prstGeom prst="rect">
            <a:avLst/>
          </a:prstGeom>
          <a:solidFill>
            <a:schemeClr val="bg1"/>
          </a:solidFill>
        </p:spPr>
        <p:txBody>
          <a:bodyPr wrap="square" rtlCol="0">
            <a:spAutoFit/>
          </a:bodyPr>
          <a:lstStyle/>
          <a:p>
            <a:pPr marL="228600" indent="-228600">
              <a:buFont typeface="+mj-lt"/>
              <a:buAutoNum type="arabicPeriod"/>
            </a:pPr>
            <a:r>
              <a:rPr lang="nl-NL" sz="1200" dirty="0"/>
              <a:t>On the home page, click on the name of the document to open it.</a:t>
            </a:r>
          </a:p>
          <a:p>
            <a:pPr marL="228600" indent="-228600">
              <a:buFont typeface="+mj-lt"/>
              <a:buAutoNum type="arabicPeriod"/>
            </a:pPr>
            <a:endParaRPr lang="nl-NL" sz="1200" dirty="0"/>
          </a:p>
          <a:p>
            <a:pPr marL="228600" indent="-228600">
              <a:buFont typeface="+mj-lt"/>
              <a:buAutoNum type="arabicPeriod"/>
            </a:pPr>
            <a:r>
              <a:rPr lang="nl-NL" sz="1200" dirty="0"/>
              <a:t>Do you want to consult all documents? Click on "all documents". </a:t>
            </a:r>
          </a:p>
          <a:p>
            <a:endParaRPr lang="nl-NL" sz="1200" dirty="0"/>
          </a:p>
          <a:p>
            <a:r>
              <a:rPr lang="nl-NL" sz="1200" dirty="0"/>
              <a:t>OR</a:t>
            </a:r>
          </a:p>
          <a:p>
            <a:endParaRPr lang="nl-NL" sz="1200" dirty="0"/>
          </a:p>
          <a:p>
            <a:pPr marL="228600" indent="-228600">
              <a:buFont typeface="+mj-lt"/>
              <a:buAutoNum type="arabicPeriod" startAt="3"/>
            </a:pPr>
            <a:r>
              <a:rPr lang="nl-NL" sz="1200" dirty="0"/>
              <a:t>Click on "Document Management" under "My </a:t>
            </a:r>
            <a:r>
              <a:rPr lang="nl-NL" sz="1200" dirty="0" err="1" smtClean="0"/>
              <a:t>favourite</a:t>
            </a:r>
            <a:r>
              <a:rPr lang="nl-NL" sz="1200" dirty="0" smtClean="0"/>
              <a:t> </a:t>
            </a:r>
            <a:r>
              <a:rPr lang="nl-NL" sz="1200" dirty="0"/>
              <a:t>apps".</a:t>
            </a:r>
          </a:p>
          <a:p>
            <a:pPr marL="228600" indent="-228600">
              <a:buFont typeface="+mj-lt"/>
              <a:buAutoNum type="arabicPeriod" startAt="3"/>
            </a:pPr>
            <a:endParaRPr lang="nl-NL" sz="1200" dirty="0"/>
          </a:p>
          <a:p>
            <a:pPr marL="228600" indent="-228600">
              <a:buFont typeface="+mj-lt"/>
              <a:buAutoNum type="arabicPeriod" startAt="3"/>
            </a:pPr>
            <a:r>
              <a:rPr lang="nl-NL" sz="1200" dirty="0"/>
              <a:t>You will now see all your documents. </a:t>
            </a:r>
          </a:p>
          <a:p>
            <a:pPr marL="228600" indent="-228600">
              <a:buFont typeface="+mj-lt"/>
              <a:buAutoNum type="arabicPeriod" startAt="3"/>
            </a:pPr>
            <a:endParaRPr lang="nl-NL" sz="1200" dirty="0"/>
          </a:p>
          <a:p>
            <a:pPr marL="228600" indent="-228600">
              <a:buFont typeface="+mj-lt"/>
              <a:buAutoNum type="arabicPeriod" startAt="3"/>
            </a:pPr>
            <a:r>
              <a:rPr lang="nl-NL" sz="1200" dirty="0"/>
              <a:t>Click on "added" to change the order so that the most recent document is at the top.</a:t>
            </a:r>
          </a:p>
          <a:p>
            <a:pPr marL="228600" indent="-228600">
              <a:buFont typeface="+mj-lt"/>
              <a:buAutoNum type="arabicPeriod" startAt="3"/>
            </a:pPr>
            <a:endParaRPr lang="nl-NL" sz="1200" dirty="0"/>
          </a:p>
          <a:p>
            <a:pPr marL="228600" indent="-228600">
              <a:buFont typeface="+mj-lt"/>
              <a:buAutoNum type="arabicPeriod" startAt="3"/>
            </a:pPr>
            <a:r>
              <a:rPr lang="nl-NL" sz="1200" dirty="0"/>
              <a:t>Click here to open your paycheck or download the document.</a:t>
            </a:r>
          </a:p>
          <a:p>
            <a:endParaRPr lang="nl-NL" sz="1200" dirty="0"/>
          </a:p>
        </p:txBody>
      </p:sp>
      <p:sp>
        <p:nvSpPr>
          <p:cNvPr id="22" name="Rechthoek 21"/>
          <p:cNvSpPr/>
          <p:nvPr/>
        </p:nvSpPr>
        <p:spPr>
          <a:xfrm>
            <a:off x="304799" y="1270307"/>
            <a:ext cx="141514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3" name="Tekstvak 22"/>
          <p:cNvSpPr txBox="1"/>
          <p:nvPr/>
        </p:nvSpPr>
        <p:spPr>
          <a:xfrm>
            <a:off x="179966" y="1174691"/>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24" name="Rechthoek 23"/>
          <p:cNvSpPr/>
          <p:nvPr/>
        </p:nvSpPr>
        <p:spPr>
          <a:xfrm>
            <a:off x="4896268" y="769551"/>
            <a:ext cx="109768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5" name="Tekstvak 24"/>
          <p:cNvSpPr txBox="1"/>
          <p:nvPr/>
        </p:nvSpPr>
        <p:spPr>
          <a:xfrm>
            <a:off x="4771435" y="673935"/>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27" name="Rechthoek 26"/>
          <p:cNvSpPr/>
          <p:nvPr/>
        </p:nvSpPr>
        <p:spPr>
          <a:xfrm>
            <a:off x="1420712" y="2931070"/>
            <a:ext cx="1011203" cy="846363"/>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8" name="Tekstvak 27"/>
          <p:cNvSpPr txBox="1"/>
          <p:nvPr/>
        </p:nvSpPr>
        <p:spPr>
          <a:xfrm>
            <a:off x="200580" y="1688162"/>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29" name="Rechthoek 28"/>
          <p:cNvSpPr/>
          <p:nvPr/>
        </p:nvSpPr>
        <p:spPr>
          <a:xfrm>
            <a:off x="287668" y="1790517"/>
            <a:ext cx="1796143" cy="345462"/>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30" name="Rechthoek 29"/>
          <p:cNvSpPr/>
          <p:nvPr/>
        </p:nvSpPr>
        <p:spPr>
          <a:xfrm>
            <a:off x="92655" y="3986826"/>
            <a:ext cx="2095377"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31" name="Tekstvak 30"/>
          <p:cNvSpPr txBox="1"/>
          <p:nvPr/>
        </p:nvSpPr>
        <p:spPr>
          <a:xfrm>
            <a:off x="-32177" y="3891210"/>
            <a:ext cx="6114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4</a:t>
            </a:r>
          </a:p>
        </p:txBody>
      </p:sp>
      <p:sp>
        <p:nvSpPr>
          <p:cNvPr id="32" name="Tekstvak 31"/>
          <p:cNvSpPr txBox="1"/>
          <p:nvPr/>
        </p:nvSpPr>
        <p:spPr>
          <a:xfrm>
            <a:off x="1214234" y="2789070"/>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33" name="Rechthoek 32"/>
          <p:cNvSpPr/>
          <p:nvPr/>
        </p:nvSpPr>
        <p:spPr>
          <a:xfrm>
            <a:off x="5483211" y="4441381"/>
            <a:ext cx="1244160"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34" name="Tekstvak 33"/>
          <p:cNvSpPr txBox="1"/>
          <p:nvPr/>
        </p:nvSpPr>
        <p:spPr>
          <a:xfrm>
            <a:off x="5358378" y="4345765"/>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5</a:t>
            </a:r>
          </a:p>
        </p:txBody>
      </p:sp>
      <p:sp>
        <p:nvSpPr>
          <p:cNvPr id="35" name="Rechthoek 34"/>
          <p:cNvSpPr/>
          <p:nvPr/>
        </p:nvSpPr>
        <p:spPr>
          <a:xfrm>
            <a:off x="8097363" y="4767258"/>
            <a:ext cx="837639" cy="358939"/>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36" name="Tekstvak 35"/>
          <p:cNvSpPr txBox="1"/>
          <p:nvPr/>
        </p:nvSpPr>
        <p:spPr>
          <a:xfrm>
            <a:off x="8025140" y="4675281"/>
            <a:ext cx="490209"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6</a:t>
            </a:r>
          </a:p>
        </p:txBody>
      </p:sp>
      <p:sp>
        <p:nvSpPr>
          <p:cNvPr id="38" name="Rechthoek 37">
            <a:extLst>
              <a:ext uri="{FF2B5EF4-FFF2-40B4-BE49-F238E27FC236}">
                <a16:creationId xmlns:a16="http://schemas.microsoft.com/office/drawing/2014/main" xmlns="" id="{F6BC7E60-4949-EB4D-A41C-E5787070D315}"/>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5"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217216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58" y="1249289"/>
            <a:ext cx="3155445" cy="244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68300" y="365126"/>
            <a:ext cx="11455400" cy="272814"/>
          </a:xfrm>
        </p:spPr>
        <p:txBody>
          <a:bodyPr/>
          <a:lstStyle/>
          <a:p>
            <a:r>
              <a:rPr lang="nl-NL" dirty="0"/>
              <a:t>10. My open tasks</a:t>
            </a:r>
          </a:p>
        </p:txBody>
      </p:sp>
      <p:sp>
        <p:nvSpPr>
          <p:cNvPr id="12" name="Tijdelijke aanduiding voor verticale tekst 11">
            <a:extLst>
              <a:ext uri="{FF2B5EF4-FFF2-40B4-BE49-F238E27FC236}">
                <a16:creationId xmlns:a16="http://schemas.microsoft.com/office/drawing/2014/main" xmlns="" id="{F935E9E5-AC86-D042-BB0A-FA1F15623D3C}"/>
              </a:ext>
            </a:extLst>
          </p:cNvPr>
          <p:cNvSpPr>
            <a:spLocks noGrp="1"/>
          </p:cNvSpPr>
          <p:nvPr>
            <p:ph type="body" orient="vert" idx="1"/>
          </p:nvPr>
        </p:nvSpPr>
        <p:spPr/>
        <p:txBody>
          <a:bodyPr/>
          <a:lstStyle/>
          <a:p>
            <a:endParaRPr lang="nl-BE"/>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12</a:t>
            </a:fld>
            <a:endParaRPr lang="nl-NL" dirty="0"/>
          </a:p>
        </p:txBody>
      </p:sp>
      <p:sp>
        <p:nvSpPr>
          <p:cNvPr id="23" name="Tijdelijke aanduiding voor tekst 22">
            <a:extLst>
              <a:ext uri="{FF2B5EF4-FFF2-40B4-BE49-F238E27FC236}">
                <a16:creationId xmlns:a16="http://schemas.microsoft.com/office/drawing/2014/main" xmlns="" id="{F27DCCD6-55C7-5143-B813-3564E8F3DAD1}"/>
              </a:ext>
            </a:extLst>
          </p:cNvPr>
          <p:cNvSpPr>
            <a:spLocks noGrp="1"/>
          </p:cNvSpPr>
          <p:nvPr>
            <p:ph type="body" sz="quarter" idx="14"/>
          </p:nvPr>
        </p:nvSpPr>
        <p:spPr/>
        <p:txBody>
          <a:bodyPr/>
          <a:lstStyle/>
          <a:p>
            <a:endParaRPr lang="nl-BE"/>
          </a:p>
        </p:txBody>
      </p:sp>
      <p:sp>
        <p:nvSpPr>
          <p:cNvPr id="9" name="TextBox 3">
            <a:extLst>
              <a:ext uri="{FF2B5EF4-FFF2-40B4-BE49-F238E27FC236}">
                <a16:creationId xmlns:a16="http://schemas.microsoft.com/office/drawing/2014/main" xmlns="" id="{48FDD813-7F6B-DC42-8CA2-3BCE18E42C8C}"/>
              </a:ext>
            </a:extLst>
          </p:cNvPr>
          <p:cNvSpPr txBox="1"/>
          <p:nvPr/>
        </p:nvSpPr>
        <p:spPr>
          <a:xfrm>
            <a:off x="7309686" y="1388375"/>
            <a:ext cx="3576027" cy="2492990"/>
          </a:xfrm>
          <a:prstGeom prst="rect">
            <a:avLst/>
          </a:prstGeom>
          <a:solidFill>
            <a:schemeClr val="bg1"/>
          </a:solidFill>
        </p:spPr>
        <p:txBody>
          <a:bodyPr wrap="square" rtlCol="0">
            <a:spAutoFit/>
          </a:bodyPr>
          <a:lstStyle/>
          <a:p>
            <a:pPr marL="228600" indent="-228600">
              <a:buFont typeface="+mj-lt"/>
              <a:buAutoNum type="arabicPeriod"/>
            </a:pPr>
            <a:r>
              <a:rPr lang="nl-NL" sz="1200" dirty="0"/>
              <a:t>In the "My open tasks" widget, click on "All my tasks". </a:t>
            </a:r>
          </a:p>
          <a:p>
            <a:endParaRPr lang="nl-NL" sz="1200" dirty="0"/>
          </a:p>
          <a:p>
            <a:r>
              <a:rPr lang="nl-NL" sz="1200" dirty="0"/>
              <a:t>OR</a:t>
            </a:r>
          </a:p>
          <a:p>
            <a:endParaRPr lang="nl-NL" sz="1200" dirty="0"/>
          </a:p>
          <a:p>
            <a:pPr marL="228600" indent="-228600">
              <a:buFont typeface="+mj-lt"/>
              <a:buAutoNum type="arabicPeriod" startAt="2"/>
            </a:pPr>
            <a:r>
              <a:rPr lang="nl-NL" sz="1200" dirty="0"/>
              <a:t>Click on the tile of the tasks you want to handle (for example, "later").</a:t>
            </a:r>
          </a:p>
          <a:p>
            <a:pPr marL="228600" indent="-228600">
              <a:buFont typeface="+mj-lt"/>
              <a:buAutoNum type="arabicPeriod" startAt="2"/>
            </a:pPr>
            <a:endParaRPr lang="nl-NL" sz="1200" dirty="0"/>
          </a:p>
          <a:p>
            <a:pPr marL="228600" indent="-228600">
              <a:buFont typeface="+mj-lt"/>
              <a:buAutoNum type="arabicPeriod" startAt="2"/>
            </a:pPr>
            <a:r>
              <a:rPr lang="nl-NL" sz="1200" dirty="0"/>
              <a:t>Click on the task for more information or to complete your task.</a:t>
            </a:r>
          </a:p>
          <a:p>
            <a:pPr marL="228600" indent="-228600">
              <a:buFont typeface="+mj-lt"/>
              <a:buAutoNum type="arabicPeriod" startAt="2"/>
            </a:pPr>
            <a:endParaRPr lang="nl-NL" sz="1200" dirty="0"/>
          </a:p>
          <a:p>
            <a:pPr marL="228600" indent="-228600">
              <a:buFont typeface="+mj-lt"/>
              <a:buAutoNum type="arabicPeriod" startAt="2"/>
            </a:pPr>
            <a:r>
              <a:rPr lang="nl-NL" sz="1200" dirty="0"/>
              <a:t>And finally, "Late" here is about tasks completed late, not about "coming late" </a:t>
            </a:r>
            <a:r>
              <a:rPr lang="nl-NL" sz="1200" dirty="0">
                <a:sym typeface="Wingdings" panose="05000000000000000000" pitchFamily="2" charset="2"/>
              </a:rPr>
              <a:t>. </a:t>
            </a:r>
            <a:endParaRPr lang="nl-NL" sz="1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 y="4142696"/>
            <a:ext cx="9946595" cy="220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hoek 12"/>
          <p:cNvSpPr/>
          <p:nvPr/>
        </p:nvSpPr>
        <p:spPr>
          <a:xfrm>
            <a:off x="179263" y="1165361"/>
            <a:ext cx="3783138"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4" name="Tekstvak 13"/>
          <p:cNvSpPr txBox="1"/>
          <p:nvPr/>
        </p:nvSpPr>
        <p:spPr>
          <a:xfrm>
            <a:off x="54429" y="1069745"/>
            <a:ext cx="1103965"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15" name="Rechthoek 14"/>
          <p:cNvSpPr/>
          <p:nvPr/>
        </p:nvSpPr>
        <p:spPr>
          <a:xfrm>
            <a:off x="2508455" y="3142646"/>
            <a:ext cx="109768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6" name="Tekstvak 15"/>
          <p:cNvSpPr txBox="1"/>
          <p:nvPr/>
        </p:nvSpPr>
        <p:spPr>
          <a:xfrm>
            <a:off x="2383622" y="3047030"/>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17" name="Tekstvak 16"/>
          <p:cNvSpPr txBox="1"/>
          <p:nvPr/>
        </p:nvSpPr>
        <p:spPr>
          <a:xfrm>
            <a:off x="242784" y="5454619"/>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18" name="Rechthoek 17"/>
          <p:cNvSpPr/>
          <p:nvPr/>
        </p:nvSpPr>
        <p:spPr>
          <a:xfrm>
            <a:off x="329872" y="5556974"/>
            <a:ext cx="1796143" cy="345462"/>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9" name="Rechthoek 18"/>
          <p:cNvSpPr/>
          <p:nvPr/>
        </p:nvSpPr>
        <p:spPr>
          <a:xfrm>
            <a:off x="731244" y="1619916"/>
            <a:ext cx="1097684" cy="358939"/>
          </a:xfrm>
          <a:prstGeom prst="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chemeClr val="accent3"/>
              </a:solidFill>
            </a:endParaRPr>
          </a:p>
        </p:txBody>
      </p:sp>
      <p:sp>
        <p:nvSpPr>
          <p:cNvPr id="20" name="Tekstvak 19"/>
          <p:cNvSpPr txBox="1"/>
          <p:nvPr/>
        </p:nvSpPr>
        <p:spPr>
          <a:xfrm>
            <a:off x="606411" y="1524300"/>
            <a:ext cx="412956" cy="550172"/>
          </a:xfrm>
          <a:prstGeom prst="rect">
            <a:avLst/>
          </a:prstGeom>
          <a:noFill/>
          <a:ln>
            <a:solidFill>
              <a:srgbClr val="0070C0"/>
            </a:solidFill>
          </a:ln>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3"/>
                </a:solidFill>
              </a:rPr>
              <a:t>4</a:t>
            </a:r>
          </a:p>
        </p:txBody>
      </p:sp>
      <p:sp>
        <p:nvSpPr>
          <p:cNvPr id="22" name="Rechthoek 21">
            <a:extLst>
              <a:ext uri="{FF2B5EF4-FFF2-40B4-BE49-F238E27FC236}">
                <a16:creationId xmlns:a16="http://schemas.microsoft.com/office/drawing/2014/main" xmlns="" id="{17736A56-9754-8C41-9A54-6A9279A496CA}"/>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4"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7141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201" y="1179861"/>
            <a:ext cx="7619189" cy="434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68300" y="365126"/>
            <a:ext cx="11455400" cy="272814"/>
          </a:xfrm>
        </p:spPr>
        <p:txBody>
          <a:bodyPr/>
          <a:lstStyle/>
          <a:p>
            <a:r>
              <a:rPr lang="nl-NL" dirty="0"/>
              <a:t>11. Logout</a:t>
            </a:r>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dirty="0"/>
              <a:t>MyVDL - Introduction for employees</a:t>
            </a:r>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13</a:t>
            </a:fld>
            <a:endParaRPr lang="nl-NL" dirty="0"/>
          </a:p>
        </p:txBody>
      </p:sp>
      <p:sp>
        <p:nvSpPr>
          <p:cNvPr id="18" name="Tijdelijke aanduiding voor tekst 17">
            <a:extLst>
              <a:ext uri="{FF2B5EF4-FFF2-40B4-BE49-F238E27FC236}">
                <a16:creationId xmlns:a16="http://schemas.microsoft.com/office/drawing/2014/main" xmlns="" id="{8ECBF702-3618-F54B-A6AF-D90AF19E97C0}"/>
              </a:ext>
            </a:extLst>
          </p:cNvPr>
          <p:cNvSpPr>
            <a:spLocks noGrp="1"/>
          </p:cNvSpPr>
          <p:nvPr>
            <p:ph type="body" sz="quarter" idx="14"/>
          </p:nvPr>
        </p:nvSpPr>
        <p:spPr/>
        <p:txBody>
          <a:bodyPr/>
          <a:lstStyle/>
          <a:p>
            <a:endParaRPr lang="nl-BE"/>
          </a:p>
        </p:txBody>
      </p:sp>
      <p:sp>
        <p:nvSpPr>
          <p:cNvPr id="10" name="Rechthoek 9"/>
          <p:cNvSpPr/>
          <p:nvPr/>
        </p:nvSpPr>
        <p:spPr>
          <a:xfrm>
            <a:off x="7062536" y="1179861"/>
            <a:ext cx="1467854" cy="1923262"/>
          </a:xfrm>
          <a:prstGeom prst="rect">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2" name="PIJL-RECHTS 37"/>
          <p:cNvSpPr/>
          <p:nvPr/>
        </p:nvSpPr>
        <p:spPr>
          <a:xfrm>
            <a:off x="5863234" y="2707391"/>
            <a:ext cx="1133475" cy="314325"/>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3" name="Rechthoek 12">
            <a:extLst>
              <a:ext uri="{FF2B5EF4-FFF2-40B4-BE49-F238E27FC236}">
                <a16:creationId xmlns:a16="http://schemas.microsoft.com/office/drawing/2014/main" xmlns="" id="{A7B7332B-FE15-1747-BD0F-CC75A71848EB}"/>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3" action="ppaction://hlinksldjump"/>
              </a:rPr>
              <a:t>Table of contents</a:t>
            </a:r>
            <a:endParaRPr lang="nl-BE" dirty="0">
              <a:ln w="1905">
                <a:noFill/>
                <a:miter lim="800000"/>
              </a:ln>
              <a:solidFill>
                <a:schemeClr val="tx2"/>
              </a:solidFill>
            </a:endParaRPr>
          </a:p>
        </p:txBody>
      </p:sp>
      <p:sp>
        <p:nvSpPr>
          <p:cNvPr id="7" name="Tekstvak 6"/>
          <p:cNvSpPr txBox="1"/>
          <p:nvPr/>
        </p:nvSpPr>
        <p:spPr>
          <a:xfrm>
            <a:off x="9970838" y="1634240"/>
            <a:ext cx="1478603" cy="1429966"/>
          </a:xfrm>
          <a:prstGeom prst="rect">
            <a:avLst/>
          </a:prstGeom>
          <a:solidFill>
            <a:schemeClr val="bg1"/>
          </a:solidFill>
          <a:effectLst>
            <a:outerShdw blurRad="50800" dist="38100" dir="5400000" algn="ctr" rotWithShape="0">
              <a:srgbClr val="000000">
                <a:alpha val="20000"/>
              </a:srgbClr>
            </a:outerShdw>
          </a:effectLst>
        </p:spPr>
        <p:txBody>
          <a:bodyPr vert="horz" wrap="none" lIns="216000" tIns="144000" rIns="216000" bIns="144000" rtlCol="0">
            <a:noAutofit/>
          </a:bodyPr>
          <a:lstStyle/>
          <a:p>
            <a:r>
              <a:rPr lang="nl-NL" sz="1200" dirty="0" smtClean="0"/>
              <a:t>Click </a:t>
            </a:r>
            <a:r>
              <a:rPr lang="nl-NL" sz="1200" dirty="0"/>
              <a:t>on </a:t>
            </a:r>
            <a:r>
              <a:rPr lang="nl-NL" sz="1200" dirty="0" err="1" smtClean="0"/>
              <a:t>your</a:t>
            </a:r>
            <a:endParaRPr lang="nl-NL" sz="1200" dirty="0" smtClean="0"/>
          </a:p>
          <a:p>
            <a:r>
              <a:rPr lang="nl-NL" sz="1200" dirty="0" smtClean="0"/>
              <a:t>username </a:t>
            </a:r>
            <a:r>
              <a:rPr lang="nl-NL" sz="1200" dirty="0" err="1"/>
              <a:t>and</a:t>
            </a:r>
            <a:r>
              <a:rPr lang="nl-NL" sz="1200" dirty="0"/>
              <a:t> </a:t>
            </a:r>
            <a:endParaRPr lang="nl-NL" sz="1200" dirty="0" smtClean="0"/>
          </a:p>
          <a:p>
            <a:r>
              <a:rPr lang="nl-NL" sz="1200" dirty="0" err="1" smtClean="0"/>
              <a:t>then</a:t>
            </a:r>
            <a:r>
              <a:rPr lang="nl-NL" sz="1200" dirty="0" smtClean="0"/>
              <a:t> </a:t>
            </a:r>
            <a:r>
              <a:rPr lang="nl-NL" sz="1200" dirty="0"/>
              <a:t>click on </a:t>
            </a:r>
            <a:endParaRPr lang="nl-NL" sz="1200" dirty="0" smtClean="0"/>
          </a:p>
          <a:p>
            <a:r>
              <a:rPr lang="nl-NL" sz="1200" dirty="0" smtClean="0"/>
              <a:t>'</a:t>
            </a:r>
            <a:r>
              <a:rPr lang="nl-NL" sz="1200" dirty="0" err="1" smtClean="0"/>
              <a:t>Unsubscribe</a:t>
            </a:r>
            <a:r>
              <a:rPr lang="nl-NL" sz="1200" dirty="0"/>
              <a:t>'.</a:t>
            </a:r>
            <a:endParaRPr lang="nl-NL" sz="1200" dirty="0" smtClean="0"/>
          </a:p>
        </p:txBody>
      </p:sp>
    </p:spTree>
    <p:extLst>
      <p:ext uri="{BB962C8B-B14F-4D97-AF65-F5344CB8AC3E}">
        <p14:creationId xmlns:p14="http://schemas.microsoft.com/office/powerpoint/2010/main" val="4218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365126"/>
            <a:ext cx="11455400" cy="272814"/>
          </a:xfrm>
        </p:spPr>
        <p:txBody>
          <a:bodyPr/>
          <a:lstStyle/>
          <a:p>
            <a:r>
              <a:rPr lang="nl-NL" dirty="0"/>
              <a:t>12. Do you have any questions about MyVDL?</a:t>
            </a:r>
          </a:p>
        </p:txBody>
      </p:sp>
      <p:sp>
        <p:nvSpPr>
          <p:cNvPr id="3" name="Tijdelijke aanduiding voor verticale tekst 2"/>
          <p:cNvSpPr>
            <a:spLocks noGrp="1"/>
          </p:cNvSpPr>
          <p:nvPr>
            <p:ph type="body" orient="vert" idx="1"/>
          </p:nvPr>
        </p:nvSpPr>
        <p:spPr>
          <a:xfrm>
            <a:off x="368300" y="1179861"/>
            <a:ext cx="11455400" cy="4636738"/>
          </a:xfrm>
        </p:spPr>
        <p:txBody>
          <a:bodyPr/>
          <a:lstStyle/>
          <a:p>
            <a:r>
              <a:rPr lang="nl-NL" dirty="0"/>
              <a:t>Go to the website www.myvdl.be. You will find more information in the frequently asked questions or instructions.</a:t>
            </a:r>
          </a:p>
          <a:p>
            <a:r>
              <a:rPr lang="nl-NL" dirty="0"/>
              <a:t>Ask your supervisor for help.</a:t>
            </a:r>
          </a:p>
          <a:p>
            <a:r>
              <a:rPr lang="nl-NL" dirty="0"/>
              <a:t>If you cannot find the solution, please contact the MyVDL contact point of your organisation.</a:t>
            </a:r>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14</a:t>
            </a:fld>
            <a:endParaRPr lang="nl-NL" dirty="0"/>
          </a:p>
        </p:txBody>
      </p:sp>
      <p:sp>
        <p:nvSpPr>
          <p:cNvPr id="15" name="Tijdelijke aanduiding voor tekst 14">
            <a:extLst>
              <a:ext uri="{FF2B5EF4-FFF2-40B4-BE49-F238E27FC236}">
                <a16:creationId xmlns:a16="http://schemas.microsoft.com/office/drawing/2014/main" xmlns="" id="{4829FCB8-7DBE-ED41-A994-94D5FF663E6D}"/>
              </a:ext>
            </a:extLst>
          </p:cNvPr>
          <p:cNvSpPr>
            <a:spLocks noGrp="1"/>
          </p:cNvSpPr>
          <p:nvPr>
            <p:ph type="body" sz="quarter" idx="14"/>
          </p:nvPr>
        </p:nvSpPr>
        <p:spPr/>
        <p:txBody>
          <a:bodyPr/>
          <a:lstStyle/>
          <a:p>
            <a:endParaRPr lang="nl-BE"/>
          </a:p>
        </p:txBody>
      </p:sp>
      <p:sp>
        <p:nvSpPr>
          <p:cNvPr id="9" name="Rechthoek 8">
            <a:extLst>
              <a:ext uri="{FF2B5EF4-FFF2-40B4-BE49-F238E27FC236}">
                <a16:creationId xmlns:a16="http://schemas.microsoft.com/office/drawing/2014/main" xmlns="" id="{595D347B-5B56-8244-A5EC-C329352A3D4C}"/>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2"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118474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68300" y="365126"/>
            <a:ext cx="11455400" cy="272814"/>
          </a:xfrm>
        </p:spPr>
        <p:txBody>
          <a:bodyPr/>
          <a:lstStyle/>
          <a:p>
            <a:r>
              <a:rPr lang="nl-NL" dirty="0"/>
              <a:t>Introduction for employees</a:t>
            </a:r>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dirty="0"/>
              <a:t>MyVDL - Introduction for employees</a:t>
            </a:r>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2</a:t>
            </a:fld>
            <a:endParaRPr lang="nl-NL" dirty="0"/>
          </a:p>
        </p:txBody>
      </p:sp>
      <p:sp>
        <p:nvSpPr>
          <p:cNvPr id="59" name="Tijdelijke aanduiding voor tekst 58">
            <a:extLst>
              <a:ext uri="{FF2B5EF4-FFF2-40B4-BE49-F238E27FC236}">
                <a16:creationId xmlns:a16="http://schemas.microsoft.com/office/drawing/2014/main" xmlns="" id="{343A90FC-D0CA-4246-9190-3E6698D69B10}"/>
              </a:ext>
            </a:extLst>
          </p:cNvPr>
          <p:cNvSpPr>
            <a:spLocks noGrp="1"/>
          </p:cNvSpPr>
          <p:nvPr>
            <p:ph type="body" sz="quarter" idx="14"/>
          </p:nvPr>
        </p:nvSpPr>
        <p:spPr/>
        <p:txBody>
          <a:bodyPr/>
          <a:lstStyle/>
          <a:p>
            <a:endParaRPr lang="nl-BE"/>
          </a:p>
        </p:txBody>
      </p:sp>
      <p:sp>
        <p:nvSpPr>
          <p:cNvPr id="9" name="Tijdelijke aanduiding voor verticale tekst 8"/>
          <p:cNvSpPr>
            <a:spLocks noGrp="1"/>
          </p:cNvSpPr>
          <p:nvPr>
            <p:ph type="body" orient="vert" idx="1"/>
          </p:nvPr>
        </p:nvSpPr>
        <p:spPr>
          <a:xfrm>
            <a:off x="369695" y="1273840"/>
            <a:ext cx="540000" cy="540000"/>
          </a:xfrm>
        </p:spPr>
        <p:txBody>
          <a:bodyPr/>
          <a:lstStyle/>
          <a:p>
            <a:r>
              <a:rPr lang="nl-NL" dirty="0"/>
              <a:t>1.</a:t>
            </a:r>
          </a:p>
        </p:txBody>
      </p:sp>
      <p:sp>
        <p:nvSpPr>
          <p:cNvPr id="11" name="Tijdelijke aanduiding voor verticale tekst 10"/>
          <p:cNvSpPr>
            <a:spLocks noGrp="1"/>
          </p:cNvSpPr>
          <p:nvPr>
            <p:ph type="body" orient="vert" idx="21"/>
          </p:nvPr>
        </p:nvSpPr>
        <p:spPr>
          <a:xfrm>
            <a:off x="1172872" y="1273840"/>
            <a:ext cx="4616450" cy="540000"/>
          </a:xfrm>
        </p:spPr>
        <p:txBody>
          <a:bodyPr/>
          <a:lstStyle/>
          <a:p>
            <a:r>
              <a:rPr lang="nl-NL" dirty="0">
                <a:hlinkClick r:id="rId2" action="ppaction://hlinksldjump"/>
              </a:rPr>
              <a:t>Login </a:t>
            </a:r>
            <a:endParaRPr lang="nl-NL" dirty="0"/>
          </a:p>
        </p:txBody>
      </p:sp>
      <p:sp>
        <p:nvSpPr>
          <p:cNvPr id="12" name="Tijdelijke aanduiding voor verticale tekst 11"/>
          <p:cNvSpPr>
            <a:spLocks noGrp="1"/>
          </p:cNvSpPr>
          <p:nvPr>
            <p:ph type="body" orient="vert" idx="22"/>
          </p:nvPr>
        </p:nvSpPr>
        <p:spPr>
          <a:xfrm>
            <a:off x="369695" y="2078021"/>
            <a:ext cx="540000" cy="540000"/>
          </a:xfrm>
        </p:spPr>
        <p:txBody>
          <a:bodyPr/>
          <a:lstStyle/>
          <a:p>
            <a:r>
              <a:rPr lang="nl-NL" dirty="0"/>
              <a:t>2.</a:t>
            </a:r>
          </a:p>
        </p:txBody>
      </p:sp>
      <p:sp>
        <p:nvSpPr>
          <p:cNvPr id="13" name="Tijdelijke aanduiding voor verticale tekst 12"/>
          <p:cNvSpPr>
            <a:spLocks noGrp="1"/>
          </p:cNvSpPr>
          <p:nvPr>
            <p:ph type="body" orient="vert" idx="24"/>
          </p:nvPr>
        </p:nvSpPr>
        <p:spPr>
          <a:xfrm>
            <a:off x="369695" y="2882202"/>
            <a:ext cx="540000" cy="540000"/>
          </a:xfrm>
        </p:spPr>
        <p:txBody>
          <a:bodyPr/>
          <a:lstStyle/>
          <a:p>
            <a:r>
              <a:rPr lang="nl-NL" dirty="0"/>
              <a:t>3.</a:t>
            </a:r>
          </a:p>
        </p:txBody>
      </p:sp>
      <p:sp>
        <p:nvSpPr>
          <p:cNvPr id="14" name="Tijdelijke aanduiding voor verticale tekst 13"/>
          <p:cNvSpPr>
            <a:spLocks noGrp="1"/>
          </p:cNvSpPr>
          <p:nvPr>
            <p:ph type="body" orient="vert" idx="26"/>
          </p:nvPr>
        </p:nvSpPr>
        <p:spPr>
          <a:xfrm>
            <a:off x="369695" y="3686383"/>
            <a:ext cx="540000" cy="540000"/>
          </a:xfrm>
        </p:spPr>
        <p:txBody>
          <a:bodyPr/>
          <a:lstStyle/>
          <a:p>
            <a:r>
              <a:rPr lang="nl-NL" dirty="0"/>
              <a:t>4.</a:t>
            </a:r>
          </a:p>
        </p:txBody>
      </p:sp>
      <p:sp>
        <p:nvSpPr>
          <p:cNvPr id="15" name="Tijdelijke aanduiding voor verticale tekst 14"/>
          <p:cNvSpPr>
            <a:spLocks noGrp="1"/>
          </p:cNvSpPr>
          <p:nvPr>
            <p:ph type="body" orient="vert" idx="28"/>
          </p:nvPr>
        </p:nvSpPr>
        <p:spPr>
          <a:xfrm>
            <a:off x="369695" y="4490564"/>
            <a:ext cx="540000" cy="540000"/>
          </a:xfrm>
        </p:spPr>
        <p:txBody>
          <a:bodyPr/>
          <a:lstStyle/>
          <a:p>
            <a:r>
              <a:rPr lang="nl-NL" dirty="0"/>
              <a:t>5.</a:t>
            </a:r>
          </a:p>
        </p:txBody>
      </p:sp>
      <p:sp>
        <p:nvSpPr>
          <p:cNvPr id="16" name="Tijdelijke aanduiding voor verticale tekst 15"/>
          <p:cNvSpPr>
            <a:spLocks noGrp="1"/>
          </p:cNvSpPr>
          <p:nvPr>
            <p:ph type="body" orient="vert" idx="29"/>
          </p:nvPr>
        </p:nvSpPr>
        <p:spPr>
          <a:xfrm>
            <a:off x="1172872" y="4490564"/>
            <a:ext cx="4616450" cy="540000"/>
          </a:xfrm>
        </p:spPr>
        <p:txBody>
          <a:bodyPr/>
          <a:lstStyle/>
          <a:p>
            <a:r>
              <a:rPr lang="nl-NL" dirty="0" err="1">
                <a:hlinkClick r:id="rId3" action="ppaction://hlinksldjump"/>
              </a:rPr>
              <a:t>Dots </a:t>
            </a:r>
            <a:r>
              <a:rPr lang="nl-NL" dirty="0">
                <a:hlinkClick r:id="rId3" action="ppaction://hlinksldjump"/>
              </a:rPr>
              <a:t>Calendar </a:t>
            </a:r>
            <a:endParaRPr lang="nl-NL" dirty="0"/>
          </a:p>
        </p:txBody>
      </p:sp>
      <p:sp>
        <p:nvSpPr>
          <p:cNvPr id="17" name="Tijdelijke aanduiding voor verticale tekst 16"/>
          <p:cNvSpPr>
            <a:spLocks noGrp="1"/>
          </p:cNvSpPr>
          <p:nvPr>
            <p:ph type="body" orient="vert" idx="30"/>
          </p:nvPr>
        </p:nvSpPr>
        <p:spPr>
          <a:xfrm>
            <a:off x="369695" y="5294743"/>
            <a:ext cx="540000" cy="540000"/>
          </a:xfrm>
        </p:spPr>
        <p:txBody>
          <a:bodyPr/>
          <a:lstStyle/>
          <a:p>
            <a:r>
              <a:rPr lang="nl-NL" dirty="0"/>
              <a:t>6.</a:t>
            </a:r>
          </a:p>
        </p:txBody>
      </p:sp>
      <p:sp>
        <p:nvSpPr>
          <p:cNvPr id="18" name="Tijdelijke aanduiding voor verticale tekst 17"/>
          <p:cNvSpPr>
            <a:spLocks noGrp="1"/>
          </p:cNvSpPr>
          <p:nvPr>
            <p:ph type="body" orient="vert" idx="44"/>
          </p:nvPr>
        </p:nvSpPr>
        <p:spPr>
          <a:xfrm>
            <a:off x="1172872" y="2078021"/>
            <a:ext cx="4616450" cy="540000"/>
          </a:xfrm>
        </p:spPr>
        <p:txBody>
          <a:bodyPr/>
          <a:lstStyle/>
          <a:p>
            <a:r>
              <a:rPr lang="nl-NL" dirty="0">
                <a:hlinkClick r:id="rId4" action="ppaction://hlinksldjump"/>
              </a:rPr>
              <a:t>Start screen </a:t>
            </a:r>
            <a:endParaRPr lang="nl-NL" dirty="0"/>
          </a:p>
        </p:txBody>
      </p:sp>
      <p:sp>
        <p:nvSpPr>
          <p:cNvPr id="19" name="Tijdelijke aanduiding voor verticale tekst 18"/>
          <p:cNvSpPr>
            <a:spLocks noGrp="1"/>
          </p:cNvSpPr>
          <p:nvPr>
            <p:ph type="body" orient="vert" idx="45"/>
          </p:nvPr>
        </p:nvSpPr>
        <p:spPr>
          <a:xfrm>
            <a:off x="1172872" y="2882202"/>
            <a:ext cx="4616450" cy="540000"/>
          </a:xfrm>
        </p:spPr>
        <p:txBody>
          <a:bodyPr/>
          <a:lstStyle/>
          <a:p>
            <a:r>
              <a:rPr lang="nl-NL" dirty="0">
                <a:hlinkClick r:id="rId5" action="ppaction://hlinksldjump"/>
              </a:rPr>
              <a:t>My </a:t>
            </a:r>
            <a:r>
              <a:rPr lang="nl-NL" dirty="0" err="1" smtClean="0">
                <a:hlinkClick r:id="rId5" action="ppaction://hlinksldjump"/>
              </a:rPr>
              <a:t>favourite</a:t>
            </a:r>
            <a:r>
              <a:rPr lang="nl-NL" dirty="0" smtClean="0">
                <a:hlinkClick r:id="rId5" action="ppaction://hlinksldjump"/>
              </a:rPr>
              <a:t> </a:t>
            </a:r>
            <a:r>
              <a:rPr lang="nl-NL" dirty="0">
                <a:hlinkClick r:id="rId5" action="ppaction://hlinksldjump"/>
              </a:rPr>
              <a:t>apps </a:t>
            </a:r>
            <a:endParaRPr lang="nl-NL" dirty="0"/>
          </a:p>
        </p:txBody>
      </p:sp>
      <p:sp>
        <p:nvSpPr>
          <p:cNvPr id="20" name="Tijdelijke aanduiding voor verticale tekst 19"/>
          <p:cNvSpPr>
            <a:spLocks noGrp="1"/>
          </p:cNvSpPr>
          <p:nvPr>
            <p:ph type="body" orient="vert" idx="46"/>
          </p:nvPr>
        </p:nvSpPr>
        <p:spPr>
          <a:xfrm>
            <a:off x="1172872" y="3686383"/>
            <a:ext cx="4616450" cy="540000"/>
          </a:xfrm>
        </p:spPr>
        <p:txBody>
          <a:bodyPr/>
          <a:lstStyle/>
          <a:p>
            <a:r>
              <a:rPr lang="nl-NL" dirty="0">
                <a:hlinkClick r:id="rId6" action="ppaction://hlinksldjump"/>
              </a:rPr>
              <a:t>Employee data </a:t>
            </a:r>
            <a:endParaRPr lang="nl-NL" dirty="0"/>
          </a:p>
        </p:txBody>
      </p:sp>
      <p:sp>
        <p:nvSpPr>
          <p:cNvPr id="21" name="Tijdelijke aanduiding voor verticale tekst 20"/>
          <p:cNvSpPr>
            <a:spLocks noGrp="1"/>
          </p:cNvSpPr>
          <p:nvPr>
            <p:ph type="body" orient="vert" idx="47"/>
          </p:nvPr>
        </p:nvSpPr>
        <p:spPr>
          <a:xfrm>
            <a:off x="1172872" y="5294743"/>
            <a:ext cx="4616450" cy="540000"/>
          </a:xfrm>
        </p:spPr>
        <p:txBody>
          <a:bodyPr/>
          <a:lstStyle/>
          <a:p>
            <a:r>
              <a:rPr lang="nl-NL" dirty="0">
                <a:hlinkClick r:id="rId7" action="ppaction://hlinksldjump"/>
              </a:rPr>
              <a:t>Requesting leave </a:t>
            </a:r>
            <a:endParaRPr lang="nl-NL" dirty="0"/>
          </a:p>
        </p:txBody>
      </p:sp>
      <p:sp>
        <p:nvSpPr>
          <p:cNvPr id="22" name="Tijdelijke aanduiding voor verticale tekst 21"/>
          <p:cNvSpPr>
            <a:spLocks noGrp="1"/>
          </p:cNvSpPr>
          <p:nvPr>
            <p:ph type="body" orient="vert" idx="48"/>
          </p:nvPr>
        </p:nvSpPr>
        <p:spPr>
          <a:xfrm>
            <a:off x="6404073" y="1273840"/>
            <a:ext cx="540000" cy="540000"/>
          </a:xfrm>
        </p:spPr>
        <p:txBody>
          <a:bodyPr/>
          <a:lstStyle/>
          <a:p>
            <a:r>
              <a:rPr lang="nl-NL" dirty="0"/>
              <a:t>7.</a:t>
            </a:r>
          </a:p>
        </p:txBody>
      </p:sp>
      <p:sp>
        <p:nvSpPr>
          <p:cNvPr id="23" name="Tijdelijke aanduiding voor verticale tekst 22"/>
          <p:cNvSpPr>
            <a:spLocks noGrp="1"/>
          </p:cNvSpPr>
          <p:nvPr>
            <p:ph type="body" orient="vert" idx="49"/>
          </p:nvPr>
        </p:nvSpPr>
        <p:spPr>
          <a:xfrm>
            <a:off x="7207250" y="1273840"/>
            <a:ext cx="4616450" cy="540000"/>
          </a:xfrm>
        </p:spPr>
        <p:txBody>
          <a:bodyPr/>
          <a:lstStyle/>
          <a:p>
            <a:r>
              <a:rPr lang="nl-NL" dirty="0">
                <a:hlinkClick r:id="rId8" action="ppaction://hlinksldjump"/>
              </a:rPr>
              <a:t>Counters </a:t>
            </a:r>
            <a:endParaRPr lang="nl-NL" dirty="0"/>
          </a:p>
        </p:txBody>
      </p:sp>
      <p:sp>
        <p:nvSpPr>
          <p:cNvPr id="24" name="Tijdelijke aanduiding voor verticale tekst 23"/>
          <p:cNvSpPr>
            <a:spLocks noGrp="1"/>
          </p:cNvSpPr>
          <p:nvPr>
            <p:ph type="body" orient="vert" idx="50"/>
          </p:nvPr>
        </p:nvSpPr>
        <p:spPr>
          <a:xfrm>
            <a:off x="6404073" y="2078021"/>
            <a:ext cx="540000" cy="540000"/>
          </a:xfrm>
        </p:spPr>
        <p:txBody>
          <a:bodyPr/>
          <a:lstStyle/>
          <a:p>
            <a:r>
              <a:rPr lang="nl-NL" dirty="0"/>
              <a:t>8.</a:t>
            </a:r>
          </a:p>
        </p:txBody>
      </p:sp>
      <p:sp>
        <p:nvSpPr>
          <p:cNvPr id="25" name="Tijdelijke aanduiding voor verticale tekst 24"/>
          <p:cNvSpPr>
            <a:spLocks noGrp="1"/>
          </p:cNvSpPr>
          <p:nvPr>
            <p:ph type="body" orient="vert" idx="51"/>
          </p:nvPr>
        </p:nvSpPr>
        <p:spPr>
          <a:xfrm>
            <a:off x="6404073" y="2882202"/>
            <a:ext cx="540000" cy="540000"/>
          </a:xfrm>
        </p:spPr>
        <p:txBody>
          <a:bodyPr/>
          <a:lstStyle/>
          <a:p>
            <a:r>
              <a:rPr lang="nl-NL" dirty="0"/>
              <a:t>9.</a:t>
            </a:r>
          </a:p>
        </p:txBody>
      </p:sp>
      <p:sp>
        <p:nvSpPr>
          <p:cNvPr id="26" name="Tijdelijke aanduiding voor verticale tekst 25"/>
          <p:cNvSpPr>
            <a:spLocks noGrp="1"/>
          </p:cNvSpPr>
          <p:nvPr>
            <p:ph type="body" orient="vert" idx="52"/>
          </p:nvPr>
        </p:nvSpPr>
        <p:spPr>
          <a:xfrm>
            <a:off x="6404073" y="3686383"/>
            <a:ext cx="540000" cy="540000"/>
          </a:xfrm>
        </p:spPr>
        <p:txBody>
          <a:bodyPr/>
          <a:lstStyle/>
          <a:p>
            <a:r>
              <a:rPr lang="nl-NL" dirty="0"/>
              <a:t>10.</a:t>
            </a:r>
          </a:p>
        </p:txBody>
      </p:sp>
      <p:sp>
        <p:nvSpPr>
          <p:cNvPr id="27" name="Tijdelijke aanduiding voor verticale tekst 26"/>
          <p:cNvSpPr>
            <a:spLocks noGrp="1"/>
          </p:cNvSpPr>
          <p:nvPr>
            <p:ph type="body" orient="vert" idx="53"/>
          </p:nvPr>
        </p:nvSpPr>
        <p:spPr>
          <a:xfrm>
            <a:off x="6404073" y="4490564"/>
            <a:ext cx="540000" cy="540000"/>
          </a:xfrm>
        </p:spPr>
        <p:txBody>
          <a:bodyPr/>
          <a:lstStyle/>
          <a:p>
            <a:r>
              <a:rPr lang="nl-NL" dirty="0"/>
              <a:t>11.</a:t>
            </a:r>
          </a:p>
        </p:txBody>
      </p:sp>
      <p:sp>
        <p:nvSpPr>
          <p:cNvPr id="28" name="Tijdelijke aanduiding voor verticale tekst 27"/>
          <p:cNvSpPr>
            <a:spLocks noGrp="1"/>
          </p:cNvSpPr>
          <p:nvPr>
            <p:ph type="body" orient="vert" idx="54"/>
          </p:nvPr>
        </p:nvSpPr>
        <p:spPr>
          <a:xfrm>
            <a:off x="7207250" y="4490564"/>
            <a:ext cx="4616450" cy="540000"/>
          </a:xfrm>
        </p:spPr>
        <p:txBody>
          <a:bodyPr/>
          <a:lstStyle/>
          <a:p>
            <a:r>
              <a:rPr lang="nl-NL" dirty="0">
                <a:hlinkClick r:id="rId9" action="ppaction://hlinksldjump"/>
              </a:rPr>
              <a:t>Logout </a:t>
            </a:r>
            <a:endParaRPr lang="nl-NL" dirty="0"/>
          </a:p>
        </p:txBody>
      </p:sp>
      <p:sp>
        <p:nvSpPr>
          <p:cNvPr id="29" name="Tijdelijke aanduiding voor verticale tekst 28"/>
          <p:cNvSpPr>
            <a:spLocks noGrp="1"/>
          </p:cNvSpPr>
          <p:nvPr>
            <p:ph type="body" orient="vert" idx="55"/>
          </p:nvPr>
        </p:nvSpPr>
        <p:spPr>
          <a:xfrm>
            <a:off x="6404073" y="5294743"/>
            <a:ext cx="540000" cy="540000"/>
          </a:xfrm>
        </p:spPr>
        <p:txBody>
          <a:bodyPr/>
          <a:lstStyle/>
          <a:p>
            <a:r>
              <a:rPr lang="nl-NL" dirty="0"/>
              <a:t>12.</a:t>
            </a:r>
          </a:p>
        </p:txBody>
      </p:sp>
      <p:sp>
        <p:nvSpPr>
          <p:cNvPr id="30" name="Tijdelijke aanduiding voor verticale tekst 29"/>
          <p:cNvSpPr>
            <a:spLocks noGrp="1"/>
          </p:cNvSpPr>
          <p:nvPr>
            <p:ph type="body" orient="vert" idx="56"/>
          </p:nvPr>
        </p:nvSpPr>
        <p:spPr>
          <a:xfrm>
            <a:off x="7207250" y="2078021"/>
            <a:ext cx="4616450" cy="540000"/>
          </a:xfrm>
        </p:spPr>
        <p:txBody>
          <a:bodyPr/>
          <a:lstStyle/>
          <a:p>
            <a:r>
              <a:rPr lang="nl-NL" dirty="0">
                <a:hlinkClick r:id="rId10" action="ppaction://hlinksldjump"/>
              </a:rPr>
              <a:t>Time management </a:t>
            </a:r>
            <a:endParaRPr lang="nl-NL" dirty="0"/>
          </a:p>
        </p:txBody>
      </p:sp>
      <p:sp>
        <p:nvSpPr>
          <p:cNvPr id="31" name="Tijdelijke aanduiding voor verticale tekst 30"/>
          <p:cNvSpPr>
            <a:spLocks noGrp="1"/>
          </p:cNvSpPr>
          <p:nvPr>
            <p:ph type="body" orient="vert" idx="57"/>
          </p:nvPr>
        </p:nvSpPr>
        <p:spPr>
          <a:xfrm>
            <a:off x="7207250" y="2882202"/>
            <a:ext cx="4616450" cy="540000"/>
          </a:xfrm>
        </p:spPr>
        <p:txBody>
          <a:bodyPr/>
          <a:lstStyle/>
          <a:p>
            <a:r>
              <a:rPr lang="nl-NL" dirty="0">
                <a:hlinkClick r:id="rId11" action="ppaction://hlinksldjump"/>
              </a:rPr>
              <a:t>My Documents </a:t>
            </a:r>
            <a:endParaRPr lang="nl-NL" dirty="0"/>
          </a:p>
        </p:txBody>
      </p:sp>
      <p:sp>
        <p:nvSpPr>
          <p:cNvPr id="32" name="Tijdelijke aanduiding voor verticale tekst 31"/>
          <p:cNvSpPr>
            <a:spLocks noGrp="1"/>
          </p:cNvSpPr>
          <p:nvPr>
            <p:ph type="body" orient="vert" idx="58"/>
          </p:nvPr>
        </p:nvSpPr>
        <p:spPr>
          <a:xfrm>
            <a:off x="7207250" y="3686383"/>
            <a:ext cx="4616450" cy="540000"/>
          </a:xfrm>
        </p:spPr>
        <p:txBody>
          <a:bodyPr/>
          <a:lstStyle/>
          <a:p>
            <a:r>
              <a:rPr lang="nl-NL" dirty="0">
                <a:hlinkClick r:id="rId12" action="ppaction://hlinksldjump"/>
              </a:rPr>
              <a:t>My open tasks </a:t>
            </a:r>
            <a:endParaRPr lang="nl-NL" dirty="0"/>
          </a:p>
        </p:txBody>
      </p:sp>
      <p:sp>
        <p:nvSpPr>
          <p:cNvPr id="33" name="Tijdelijke aanduiding voor verticale tekst 32"/>
          <p:cNvSpPr>
            <a:spLocks noGrp="1"/>
          </p:cNvSpPr>
          <p:nvPr>
            <p:ph type="body" orient="vert" idx="59"/>
          </p:nvPr>
        </p:nvSpPr>
        <p:spPr>
          <a:xfrm>
            <a:off x="7207250" y="5294743"/>
            <a:ext cx="4616450" cy="540000"/>
          </a:xfrm>
        </p:spPr>
        <p:txBody>
          <a:bodyPr/>
          <a:lstStyle/>
          <a:p>
            <a:r>
              <a:rPr lang="nl-NL" dirty="0">
                <a:hlinkClick r:id="rId13" action="ppaction://hlinksldjump"/>
              </a:rPr>
              <a:t>Do you have any questions about MyVDL? </a:t>
            </a:r>
            <a:endParaRPr lang="nl-NL" dirty="0"/>
          </a:p>
        </p:txBody>
      </p:sp>
    </p:spTree>
    <p:extLst>
      <p:ext uri="{BB962C8B-B14F-4D97-AF65-F5344CB8AC3E}">
        <p14:creationId xmlns:p14="http://schemas.microsoft.com/office/powerpoint/2010/main" val="10165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xmlns="" id="{FA0CAF6F-099B-C745-8582-86848E8FFB58}"/>
              </a:ext>
            </a:extLst>
          </p:cNvPr>
          <p:cNvSpPr txBox="1"/>
          <p:nvPr/>
        </p:nvSpPr>
        <p:spPr>
          <a:xfrm>
            <a:off x="8523514" y="1174563"/>
            <a:ext cx="3292399" cy="4524315"/>
          </a:xfrm>
          <a:prstGeom prst="rect">
            <a:avLst/>
          </a:prstGeom>
          <a:solidFill>
            <a:schemeClr val="bg1"/>
          </a:solidFill>
        </p:spPr>
        <p:txBody>
          <a:bodyPr wrap="square" rtlCol="0">
            <a:spAutoFit/>
          </a:bodyPr>
          <a:lstStyle/>
          <a:p>
            <a:r>
              <a:rPr lang="nl-NL" sz="1200" dirty="0"/>
              <a:t>Go to https://dots.attentia.be, or click on the link in www.myvdl.be.</a:t>
            </a:r>
            <a:br>
              <a:rPr lang="nl-NL" sz="1200" dirty="0"/>
            </a:br>
            <a:r>
              <a:rPr lang="nl-NL" sz="1200" dirty="0"/>
              <a:t>Preferably use the Google Chrome browser.</a:t>
            </a:r>
            <a:br>
              <a:rPr lang="nl-NL" sz="1200" dirty="0"/>
            </a:br>
            <a:r>
              <a:rPr lang="nl-NL" sz="1200" dirty="0"/>
              <a:t/>
            </a:r>
            <a:br>
              <a:rPr lang="nl-NL" sz="1200" dirty="0"/>
            </a:br>
            <a:r>
              <a:rPr lang="nl-NL" sz="1200" dirty="0"/>
              <a:t>You will then see the </a:t>
            </a:r>
            <a:r>
              <a:rPr lang="nl-NL" sz="1200" b="1" dirty="0"/>
              <a:t>login screen</a:t>
            </a:r>
            <a:r>
              <a:rPr lang="nl-NL" sz="1200" dirty="0"/>
              <a:t>.</a:t>
            </a:r>
          </a:p>
          <a:p>
            <a:r>
              <a:rPr lang="nl-NL" sz="1200" dirty="0"/>
              <a:t/>
            </a:r>
            <a:br>
              <a:rPr lang="nl-NL" sz="1200" dirty="0"/>
            </a:br>
            <a:r>
              <a:rPr lang="nl-NL" sz="1200" dirty="0"/>
              <a:t>Fill in your username and password and click on log in. </a:t>
            </a:r>
          </a:p>
          <a:p>
            <a:endParaRPr lang="nl-NL" sz="1200" dirty="0"/>
          </a:p>
          <a:p>
            <a:r>
              <a:rPr lang="nl-NL" sz="1200" dirty="0"/>
              <a:t>OR </a:t>
            </a:r>
          </a:p>
          <a:p>
            <a:r>
              <a:rPr lang="nl-NL" sz="1200" dirty="0"/>
              <a:t/>
            </a:r>
            <a:br>
              <a:rPr lang="nl-NL" sz="1200" dirty="0"/>
            </a:br>
            <a:r>
              <a:rPr lang="nl-NL" sz="1200" dirty="0"/>
              <a:t>Register via </a:t>
            </a:r>
            <a:r>
              <a:rPr lang="nl-NL" sz="1200" dirty="0" err="1"/>
              <a:t>eID </a:t>
            </a:r>
            <a:r>
              <a:rPr lang="nl-NL" sz="1200" dirty="0"/>
              <a:t>or </a:t>
            </a:r>
            <a:r>
              <a:rPr lang="nl-NL" sz="1200" dirty="0" err="1"/>
              <a:t>itsme</a:t>
            </a:r>
            <a:r>
              <a:rPr lang="nl-NL" sz="1200" dirty="0"/>
              <a:t>. </a:t>
            </a:r>
          </a:p>
          <a:p>
            <a:endParaRPr lang="nl-NL" sz="1200" dirty="0"/>
          </a:p>
          <a:p>
            <a:r>
              <a:rPr lang="nl-NL" sz="1200" b="1" dirty="0"/>
              <a:t>Do you want to protect your data properly? Then always log in using </a:t>
            </a:r>
            <a:r>
              <a:rPr lang="nl-NL" sz="1200" b="1" dirty="0" err="1"/>
              <a:t>eID </a:t>
            </a:r>
            <a:r>
              <a:rPr lang="nl-NL" sz="1200" b="1" dirty="0"/>
              <a:t>or </a:t>
            </a:r>
            <a:r>
              <a:rPr lang="nl-NL" sz="1200" b="1" dirty="0" err="1"/>
              <a:t>itsme</a:t>
            </a:r>
            <a:r>
              <a:rPr lang="nl-NL" sz="1200" b="1" dirty="0"/>
              <a:t>. </a:t>
            </a:r>
            <a:r>
              <a:rPr lang="nl-NL" sz="1200" dirty="0"/>
              <a:t>You can read how this works in the instruction "Logging on and resetting your password".</a:t>
            </a:r>
          </a:p>
          <a:p>
            <a:endParaRPr lang="nl-NL" sz="1200" b="1" dirty="0"/>
          </a:p>
          <a:p>
            <a:r>
              <a:rPr lang="nl-NL" sz="1200" dirty="0"/>
              <a:t>Visit </a:t>
            </a:r>
            <a:r>
              <a:rPr lang="nl-NL" sz="1200" dirty="0">
                <a:hlinkClick r:id="rId2"/>
              </a:rPr>
              <a:t>www.itsme.be </a:t>
            </a:r>
            <a:r>
              <a:rPr lang="nl-NL" sz="1200" dirty="0"/>
              <a:t>for more information about </a:t>
            </a:r>
            <a:r>
              <a:rPr lang="nl-NL" sz="1200" dirty="0" err="1"/>
              <a:t>itsme</a:t>
            </a:r>
            <a:r>
              <a:rPr lang="nl-NL" sz="1200" dirty="0"/>
              <a:t>.</a:t>
            </a:r>
          </a:p>
          <a:p>
            <a:endParaRPr lang="nl-NL" sz="1200" dirty="0"/>
          </a:p>
          <a:p>
            <a:r>
              <a:rPr lang="nl-NL" sz="1200" dirty="0"/>
              <a:t>To use </a:t>
            </a:r>
            <a:r>
              <a:rPr lang="nl-NL" sz="1200" dirty="0" err="1"/>
              <a:t>eID</a:t>
            </a:r>
            <a:r>
              <a:rPr lang="nl-NL" sz="1200" dirty="0"/>
              <a:t>, you need an </a:t>
            </a:r>
            <a:r>
              <a:rPr lang="nl-NL" sz="1200" dirty="0" err="1"/>
              <a:t>eID </a:t>
            </a:r>
            <a:r>
              <a:rPr lang="nl-NL" sz="1200" dirty="0"/>
              <a:t>card reader and the pin code of your </a:t>
            </a:r>
            <a:r>
              <a:rPr lang="nl-NL" sz="1200" dirty="0" err="1"/>
              <a:t>eID</a:t>
            </a:r>
            <a:r>
              <a:rPr lang="nl-NL" sz="1200" dirty="0"/>
              <a:t>.</a:t>
            </a:r>
          </a:p>
        </p:txBody>
      </p:sp>
      <p:sp>
        <p:nvSpPr>
          <p:cNvPr id="2" name="Titel 1"/>
          <p:cNvSpPr>
            <a:spLocks noGrp="1"/>
          </p:cNvSpPr>
          <p:nvPr>
            <p:ph type="title"/>
          </p:nvPr>
        </p:nvSpPr>
        <p:spPr>
          <a:xfrm>
            <a:off x="368300" y="365126"/>
            <a:ext cx="11455400" cy="272814"/>
          </a:xfrm>
        </p:spPr>
        <p:txBody>
          <a:bodyPr/>
          <a:lstStyle/>
          <a:p>
            <a:r>
              <a:rPr lang="nl-NL" dirty="0"/>
              <a:t>1. Login</a:t>
            </a:r>
          </a:p>
        </p:txBody>
      </p:sp>
      <p:sp>
        <p:nvSpPr>
          <p:cNvPr id="16" name="Tijdelijke aanduiding voor verticale tekst 15">
            <a:extLst>
              <a:ext uri="{FF2B5EF4-FFF2-40B4-BE49-F238E27FC236}">
                <a16:creationId xmlns:a16="http://schemas.microsoft.com/office/drawing/2014/main" xmlns="" id="{5F804ACD-C9CC-B040-A2F1-B3B6E8AF848D}"/>
              </a:ext>
            </a:extLst>
          </p:cNvPr>
          <p:cNvSpPr>
            <a:spLocks noGrp="1"/>
          </p:cNvSpPr>
          <p:nvPr>
            <p:ph type="body" orient="vert" idx="1"/>
          </p:nvPr>
        </p:nvSpPr>
        <p:spPr/>
        <p:txBody>
          <a:bodyPr/>
          <a:lstStyle/>
          <a:p>
            <a:endParaRPr lang="nl-BE"/>
          </a:p>
        </p:txBody>
      </p:sp>
      <p:sp>
        <p:nvSpPr>
          <p:cNvPr id="8" name="Tijdelijke aanduiding voor datum 7"/>
          <p:cNvSpPr>
            <a:spLocks noGrp="1"/>
          </p:cNvSpPr>
          <p:nvPr>
            <p:ph type="dt" sz="half" idx="10"/>
          </p:nvPr>
        </p:nvSpPr>
        <p:spPr>
          <a:xfrm>
            <a:off x="726371" y="6561624"/>
            <a:ext cx="2183084" cy="165840"/>
          </a:xfrm>
        </p:spPr>
        <p:txBody>
          <a:bodyPr/>
          <a:lstStyle/>
          <a:p>
            <a:endParaRPr lang="nl-NL" dirty="0"/>
          </a:p>
        </p:txBody>
      </p:sp>
      <p:sp>
        <p:nvSpPr>
          <p:cNvPr id="9" name="Tijdelijke aanduiding voor voettekst 8"/>
          <p:cNvSpPr>
            <a:spLocks noGrp="1"/>
          </p:cNvSpPr>
          <p:nvPr>
            <p:ph type="ftr" sz="quarter" idx="11"/>
          </p:nvPr>
        </p:nvSpPr>
        <p:spPr>
          <a:xfrm>
            <a:off x="4038600" y="6561624"/>
            <a:ext cx="4114800" cy="180000"/>
          </a:xfrm>
        </p:spPr>
        <p:txBody>
          <a:bodyPr/>
          <a:lstStyle/>
          <a:p>
            <a:r>
              <a:rPr lang="nl-NL" dirty="0"/>
              <a:t>MyVDL - Introduction for employees</a:t>
            </a:r>
          </a:p>
        </p:txBody>
      </p:sp>
      <p:sp>
        <p:nvSpPr>
          <p:cNvPr id="10" name="Tijdelijke aanduiding voor dianummer 9"/>
          <p:cNvSpPr>
            <a:spLocks noGrp="1"/>
          </p:cNvSpPr>
          <p:nvPr>
            <p:ph type="sldNum" sz="quarter" idx="12"/>
          </p:nvPr>
        </p:nvSpPr>
        <p:spPr>
          <a:xfrm>
            <a:off x="374004" y="6561624"/>
            <a:ext cx="310271" cy="180000"/>
          </a:xfrm>
        </p:spPr>
        <p:txBody>
          <a:bodyPr/>
          <a:lstStyle/>
          <a:p>
            <a:fld id="{56852D14-F929-4ADB-A2A3-535638028445}" type="slidenum">
              <a:rPr lang="nl-NL" smtClean="0"/>
              <a:pPr/>
              <a:t>3</a:t>
            </a:fld>
            <a:endParaRPr lang="nl-NL" dirty="0"/>
          </a:p>
        </p:txBody>
      </p:sp>
      <p:sp>
        <p:nvSpPr>
          <p:cNvPr id="7" name="Tijdelijke aanduiding voor tekst 6"/>
          <p:cNvSpPr>
            <a:spLocks noGrp="1"/>
          </p:cNvSpPr>
          <p:nvPr>
            <p:ph type="body" sz="quarter" idx="14"/>
          </p:nvPr>
        </p:nvSpPr>
        <p:spPr>
          <a:xfrm>
            <a:off x="369696" y="743900"/>
            <a:ext cx="11455783" cy="252000"/>
          </a:xfrm>
        </p:spPr>
        <p:txBody>
          <a:bodyPr/>
          <a:lstStyle/>
          <a:p>
            <a:r>
              <a:rPr lang="nl-NL" dirty="0">
                <a:hlinkClick r:id="rId3"/>
              </a:rPr>
              <a:t>https://dots.attentia.be </a:t>
            </a:r>
            <a:r>
              <a:rPr lang="nl-NL" dirty="0"/>
              <a:t>(via Google Chrome) </a:t>
            </a:r>
          </a:p>
        </p:txBody>
      </p:sp>
      <p:pic>
        <p:nvPicPr>
          <p:cNvPr id="11" name="Picture 2" descr="A screenshot of a cell phone&#10;&#10;Description automatically generated">
            <a:extLst>
              <a:ext uri="{FF2B5EF4-FFF2-40B4-BE49-F238E27FC236}">
                <a16:creationId xmlns:a16="http://schemas.microsoft.com/office/drawing/2014/main" xmlns="" id="{D398F7CC-E581-4C98-8DF4-D3161752EA5D}"/>
              </a:ext>
            </a:extLst>
          </p:cNvPr>
          <p:cNvPicPr>
            <a:picLocks noChangeAspect="1"/>
          </p:cNvPicPr>
          <p:nvPr/>
        </p:nvPicPr>
        <p:blipFill>
          <a:blip r:embed="rId4"/>
          <a:stretch>
            <a:fillRect/>
          </a:stretch>
        </p:blipFill>
        <p:spPr>
          <a:xfrm>
            <a:off x="1576137" y="1455531"/>
            <a:ext cx="5567113" cy="4376753"/>
          </a:xfrm>
          <a:prstGeom prst="rect">
            <a:avLst/>
          </a:prstGeom>
          <a:ln>
            <a:noFill/>
          </a:ln>
        </p:spPr>
      </p:pic>
      <p:sp>
        <p:nvSpPr>
          <p:cNvPr id="12" name="Rechthoek 11"/>
          <p:cNvSpPr/>
          <p:nvPr/>
        </p:nvSpPr>
        <p:spPr>
          <a:xfrm>
            <a:off x="2743198" y="4668253"/>
            <a:ext cx="3272589" cy="409073"/>
          </a:xfrm>
          <a:prstGeom prst="rect">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7" name="Rechthoek 16">
            <a:extLst>
              <a:ext uri="{FF2B5EF4-FFF2-40B4-BE49-F238E27FC236}">
                <a16:creationId xmlns:a16="http://schemas.microsoft.com/office/drawing/2014/main" xmlns="" id="{99FB7FE0-47C4-5949-B542-82CF863AAF4A}"/>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5"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39405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1" y="1212042"/>
            <a:ext cx="8616392" cy="455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
            <a:extLst>
              <a:ext uri="{FF2B5EF4-FFF2-40B4-BE49-F238E27FC236}">
                <a16:creationId xmlns:a16="http://schemas.microsoft.com/office/drawing/2014/main" xmlns="" id="{48FDD813-7F6B-DC42-8CA2-3BCE18E42C8C}"/>
              </a:ext>
            </a:extLst>
          </p:cNvPr>
          <p:cNvSpPr txBox="1"/>
          <p:nvPr/>
        </p:nvSpPr>
        <p:spPr>
          <a:xfrm>
            <a:off x="9529011" y="1161417"/>
            <a:ext cx="2554132" cy="4524315"/>
          </a:xfrm>
          <a:prstGeom prst="rect">
            <a:avLst/>
          </a:prstGeom>
          <a:solidFill>
            <a:schemeClr val="bg1"/>
          </a:solidFill>
        </p:spPr>
        <p:txBody>
          <a:bodyPr wrap="square" rtlCol="0">
            <a:spAutoFit/>
          </a:bodyPr>
          <a:lstStyle/>
          <a:p>
            <a:r>
              <a:rPr lang="nl-NL" sz="1200" dirty="0"/>
              <a:t>You're logged in.</a:t>
            </a:r>
            <a:br>
              <a:rPr lang="nl-NL" sz="1200" dirty="0"/>
            </a:br>
            <a:r>
              <a:rPr lang="nl-NL" sz="1200" dirty="0"/>
              <a:t> </a:t>
            </a:r>
            <a:br>
              <a:rPr lang="nl-NL" sz="1200" dirty="0"/>
            </a:br>
            <a:r>
              <a:rPr lang="nl-NL" sz="1200" dirty="0"/>
              <a:t>You will be taken directly to the home screen.</a:t>
            </a:r>
          </a:p>
          <a:p>
            <a:r>
              <a:rPr lang="nl-NL" sz="1200" dirty="0"/>
              <a:t>Here you will see the following "widgets":</a:t>
            </a:r>
          </a:p>
          <a:p>
            <a:endParaRPr lang="nl-NL" sz="1200" dirty="0"/>
          </a:p>
          <a:p>
            <a:pPr marL="171450" indent="-171450">
              <a:buFont typeface="Arial" panose="020B0604020202020204" pitchFamily="34" charset="0"/>
              <a:buChar char="•"/>
            </a:pPr>
            <a:r>
              <a:rPr lang="nl-NL" sz="1200" dirty="0"/>
              <a:t>"Welcome to MyVDL": link to </a:t>
            </a:r>
            <a:r>
              <a:rPr lang="nl-NL" sz="1200" dirty="0">
                <a:hlinkClick r:id="rId3"/>
              </a:rPr>
              <a:t>www.myvdl.be </a:t>
            </a:r>
            <a:endParaRPr lang="nl-NL" sz="1200" dirty="0"/>
          </a:p>
          <a:p>
            <a:pPr marL="171450" indent="-171450">
              <a:buFont typeface="Arial" panose="020B0604020202020204" pitchFamily="34" charset="0"/>
              <a:buChar char="•"/>
            </a:pPr>
            <a:r>
              <a:rPr lang="nl-NL" sz="1200" dirty="0"/>
              <a:t>"My </a:t>
            </a:r>
            <a:r>
              <a:rPr lang="nl-NL" sz="1200" dirty="0" err="1" smtClean="0"/>
              <a:t>active</a:t>
            </a:r>
            <a:r>
              <a:rPr lang="nl-NL" sz="1200" dirty="0" smtClean="0"/>
              <a:t> </a:t>
            </a:r>
            <a:r>
              <a:rPr lang="nl-NL" sz="1200" dirty="0"/>
              <a:t>tasks." </a:t>
            </a:r>
          </a:p>
          <a:p>
            <a:pPr marL="171450" indent="-171450">
              <a:buFont typeface="Arial" panose="020B0604020202020204" pitchFamily="34" charset="0"/>
              <a:buChar char="•"/>
            </a:pPr>
            <a:r>
              <a:rPr lang="nl-NL" sz="1200" dirty="0"/>
              <a:t>"My unread messages"</a:t>
            </a:r>
          </a:p>
          <a:p>
            <a:pPr marL="171450" indent="-171450">
              <a:buFont typeface="Arial" panose="020B0604020202020204" pitchFamily="34" charset="0"/>
              <a:buChar char="•"/>
            </a:pPr>
            <a:r>
              <a:rPr lang="nl-NL" sz="1200" dirty="0"/>
              <a:t>"My counters"</a:t>
            </a:r>
          </a:p>
          <a:p>
            <a:pPr marL="171450" indent="-171450">
              <a:buFont typeface="Arial" panose="020B0604020202020204" pitchFamily="34" charset="0"/>
              <a:buChar char="•"/>
            </a:pPr>
            <a:r>
              <a:rPr lang="nl-NL" sz="1200" dirty="0"/>
              <a:t>"My </a:t>
            </a:r>
            <a:r>
              <a:rPr lang="nl-NL" sz="1200" dirty="0" err="1" smtClean="0"/>
              <a:t>favourite</a:t>
            </a:r>
            <a:r>
              <a:rPr lang="nl-NL" sz="1200" dirty="0" smtClean="0"/>
              <a:t> </a:t>
            </a:r>
            <a:r>
              <a:rPr lang="nl-NL" sz="1200" dirty="0"/>
              <a:t>apps"</a:t>
            </a:r>
          </a:p>
          <a:p>
            <a:pPr marL="171450" indent="-171450">
              <a:buFont typeface="Arial" panose="020B0604020202020204" pitchFamily="34" charset="0"/>
              <a:buChar char="•"/>
            </a:pPr>
            <a:r>
              <a:rPr lang="nl-NL" sz="1200" dirty="0"/>
              <a:t>"My Documents"</a:t>
            </a:r>
          </a:p>
          <a:p>
            <a:endParaRPr lang="nl-NL" sz="1200" dirty="0"/>
          </a:p>
          <a:p>
            <a:pPr marL="228600" indent="-228600">
              <a:buFont typeface="+mj-lt"/>
              <a:buAutoNum type="arabicPeriod"/>
            </a:pPr>
            <a:r>
              <a:rPr lang="nl-NL" sz="1200" dirty="0"/>
              <a:t>The icons at the top right will take you directly to your tasks and messages.</a:t>
            </a:r>
          </a:p>
          <a:p>
            <a:pPr marL="228600" indent="-228600">
              <a:buFont typeface="+mj-lt"/>
              <a:buAutoNum type="arabicPeriod"/>
            </a:pPr>
            <a:endParaRPr lang="nl-NL" sz="1200" dirty="0"/>
          </a:p>
          <a:p>
            <a:pPr marL="228600" indent="-228600">
              <a:buFont typeface="+mj-lt"/>
              <a:buAutoNum type="arabicPeriod"/>
            </a:pPr>
            <a:r>
              <a:rPr lang="nl-NL" sz="1200" dirty="0"/>
              <a:t>Click on the VDL logo in the top left corner to return to the home screen.</a:t>
            </a:r>
            <a:br>
              <a:rPr lang="nl-NL" sz="1200" dirty="0"/>
            </a:br>
            <a:endParaRPr lang="nl-NL" sz="1200" dirty="0"/>
          </a:p>
          <a:p>
            <a:endParaRPr lang="nl-NL" sz="1200" dirty="0"/>
          </a:p>
        </p:txBody>
      </p:sp>
      <p:sp>
        <p:nvSpPr>
          <p:cNvPr id="2" name="Titel 1"/>
          <p:cNvSpPr>
            <a:spLocks noGrp="1"/>
          </p:cNvSpPr>
          <p:nvPr>
            <p:ph type="title"/>
          </p:nvPr>
        </p:nvSpPr>
        <p:spPr>
          <a:xfrm>
            <a:off x="368300" y="365126"/>
            <a:ext cx="11455400" cy="272814"/>
          </a:xfrm>
        </p:spPr>
        <p:txBody>
          <a:bodyPr/>
          <a:lstStyle/>
          <a:p>
            <a:r>
              <a:rPr lang="nl-NL" dirty="0"/>
              <a:t>2. Home screen</a:t>
            </a:r>
          </a:p>
        </p:txBody>
      </p:sp>
      <p:sp>
        <p:nvSpPr>
          <p:cNvPr id="9" name="Tijdelijke aanduiding voor datum 8"/>
          <p:cNvSpPr>
            <a:spLocks noGrp="1"/>
          </p:cNvSpPr>
          <p:nvPr>
            <p:ph type="dt" sz="half" idx="10"/>
          </p:nvPr>
        </p:nvSpPr>
        <p:spPr>
          <a:xfrm>
            <a:off x="726371" y="6561624"/>
            <a:ext cx="2183084" cy="165840"/>
          </a:xfrm>
        </p:spPr>
        <p:txBody>
          <a:bodyPr/>
          <a:lstStyle/>
          <a:p>
            <a:endParaRPr lang="nl-NL" dirty="0"/>
          </a:p>
        </p:txBody>
      </p:sp>
      <p:sp>
        <p:nvSpPr>
          <p:cNvPr id="10" name="Tijdelijke aanduiding voor voettekst 9"/>
          <p:cNvSpPr>
            <a:spLocks noGrp="1"/>
          </p:cNvSpPr>
          <p:nvPr>
            <p:ph type="ftr" sz="quarter" idx="11"/>
          </p:nvPr>
        </p:nvSpPr>
        <p:spPr>
          <a:xfrm>
            <a:off x="4038600" y="6561624"/>
            <a:ext cx="4114800" cy="180000"/>
          </a:xfrm>
        </p:spPr>
        <p:txBody>
          <a:bodyPr/>
          <a:lstStyle/>
          <a:p>
            <a:r>
              <a:rPr lang="nl-NL" dirty="0"/>
              <a:t>MyVDL - Introduction for employees</a:t>
            </a:r>
          </a:p>
        </p:txBody>
      </p:sp>
      <p:sp>
        <p:nvSpPr>
          <p:cNvPr id="11" name="Tijdelijke aanduiding voor dianummer 10"/>
          <p:cNvSpPr>
            <a:spLocks noGrp="1"/>
          </p:cNvSpPr>
          <p:nvPr>
            <p:ph type="sldNum" sz="quarter" idx="12"/>
          </p:nvPr>
        </p:nvSpPr>
        <p:spPr>
          <a:xfrm>
            <a:off x="374004" y="6561624"/>
            <a:ext cx="310271" cy="180000"/>
          </a:xfrm>
        </p:spPr>
        <p:txBody>
          <a:bodyPr/>
          <a:lstStyle/>
          <a:p>
            <a:fld id="{56852D14-F929-4ADB-A2A3-535638028445}" type="slidenum">
              <a:rPr lang="nl-NL" smtClean="0"/>
              <a:pPr/>
              <a:t>4</a:t>
            </a:fld>
            <a:endParaRPr lang="nl-NL" dirty="0"/>
          </a:p>
        </p:txBody>
      </p:sp>
      <p:sp>
        <p:nvSpPr>
          <p:cNvPr id="20" name="Tijdelijke aanduiding voor tekst 19">
            <a:extLst>
              <a:ext uri="{FF2B5EF4-FFF2-40B4-BE49-F238E27FC236}">
                <a16:creationId xmlns:a16="http://schemas.microsoft.com/office/drawing/2014/main" xmlns="" id="{2A0E35BB-4D40-9345-8248-1BDE94BB1F4C}"/>
              </a:ext>
            </a:extLst>
          </p:cNvPr>
          <p:cNvSpPr>
            <a:spLocks noGrp="1"/>
          </p:cNvSpPr>
          <p:nvPr>
            <p:ph type="body" sz="quarter" idx="14"/>
          </p:nvPr>
        </p:nvSpPr>
        <p:spPr/>
        <p:txBody>
          <a:bodyPr/>
          <a:lstStyle/>
          <a:p>
            <a:endParaRPr lang="nl-BE"/>
          </a:p>
        </p:txBody>
      </p:sp>
      <p:sp>
        <p:nvSpPr>
          <p:cNvPr id="13" name="Rechthoek 12"/>
          <p:cNvSpPr/>
          <p:nvPr/>
        </p:nvSpPr>
        <p:spPr>
          <a:xfrm>
            <a:off x="201738" y="1212042"/>
            <a:ext cx="826962" cy="345462"/>
          </a:xfrm>
          <a:prstGeom prst="rect">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4" name="Rechthoek 13"/>
          <p:cNvSpPr/>
          <p:nvPr/>
        </p:nvSpPr>
        <p:spPr>
          <a:xfrm>
            <a:off x="8024170" y="990600"/>
            <a:ext cx="734778" cy="566905"/>
          </a:xfrm>
          <a:prstGeom prst="rect">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ln w="38100">
                <a:solidFill>
                  <a:schemeClr val="tx1"/>
                </a:solidFill>
              </a:ln>
              <a:solidFill>
                <a:srgbClr val="7F7F7F">
                  <a:lumMod val="50000"/>
                </a:srgbClr>
              </a:solidFill>
            </a:endParaRPr>
          </a:p>
        </p:txBody>
      </p:sp>
      <p:sp>
        <p:nvSpPr>
          <p:cNvPr id="15" name="Tekstvak 14"/>
          <p:cNvSpPr txBox="1"/>
          <p:nvPr/>
        </p:nvSpPr>
        <p:spPr>
          <a:xfrm>
            <a:off x="66014" y="1079256"/>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16" name="Tekstvak 15"/>
          <p:cNvSpPr txBox="1"/>
          <p:nvPr/>
        </p:nvSpPr>
        <p:spPr>
          <a:xfrm>
            <a:off x="7899670" y="886331"/>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18" name="Rechthoek 17">
            <a:extLst>
              <a:ext uri="{FF2B5EF4-FFF2-40B4-BE49-F238E27FC236}">
                <a16:creationId xmlns:a16="http://schemas.microsoft.com/office/drawing/2014/main" xmlns="" id="{198AAB55-60F7-554E-9A49-E1E7B814852F}"/>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4"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323531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368300" y="365126"/>
            <a:ext cx="11455400" cy="272814"/>
          </a:xfrm>
        </p:spPr>
        <p:txBody>
          <a:bodyPr/>
          <a:lstStyle/>
          <a:p>
            <a:r>
              <a:rPr lang="nl-NL" dirty="0"/>
              <a:t>3. My favourite apps</a:t>
            </a:r>
          </a:p>
        </p:txBody>
      </p:sp>
      <p:sp>
        <p:nvSpPr>
          <p:cNvPr id="9" name="Tijdelijke aanduiding voor verticale tekst 8">
            <a:extLst>
              <a:ext uri="{FF2B5EF4-FFF2-40B4-BE49-F238E27FC236}">
                <a16:creationId xmlns:a16="http://schemas.microsoft.com/office/drawing/2014/main" xmlns="" id="{94F89CB3-7C38-EE4E-9B29-ED8DF2DD6C21}"/>
              </a:ext>
            </a:extLst>
          </p:cNvPr>
          <p:cNvSpPr>
            <a:spLocks noGrp="1"/>
          </p:cNvSpPr>
          <p:nvPr>
            <p:ph type="body" orient="vert" idx="1"/>
          </p:nvPr>
        </p:nvSpPr>
        <p:spPr/>
        <p:txBody>
          <a:bodyPr/>
          <a:lstStyle/>
          <a:p>
            <a:endParaRPr lang="nl-BE"/>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dirty="0"/>
              <a:t>MyVDL - Introduction for employees</a:t>
            </a:r>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5</a:t>
            </a:fld>
            <a:endParaRPr lang="nl-NL" dirty="0"/>
          </a:p>
        </p:txBody>
      </p:sp>
      <p:sp>
        <p:nvSpPr>
          <p:cNvPr id="17" name="Tijdelijke aanduiding voor tekst 16">
            <a:extLst>
              <a:ext uri="{FF2B5EF4-FFF2-40B4-BE49-F238E27FC236}">
                <a16:creationId xmlns:a16="http://schemas.microsoft.com/office/drawing/2014/main" xmlns="" id="{9AB26003-ABD8-BF43-99ED-DD94E8220BFE}"/>
              </a:ext>
            </a:extLst>
          </p:cNvPr>
          <p:cNvSpPr>
            <a:spLocks noGrp="1"/>
          </p:cNvSpPr>
          <p:nvPr>
            <p:ph type="body" sz="quarter" idx="14"/>
          </p:nvPr>
        </p:nvSpPr>
        <p:spPr/>
        <p:txBody>
          <a:bodyPr/>
          <a:lstStyle/>
          <a:p>
            <a:endParaRPr lang="nl-BE"/>
          </a:p>
        </p:txBody>
      </p:sp>
      <p:sp>
        <p:nvSpPr>
          <p:cNvPr id="14" name="TextBox 3">
            <a:extLst>
              <a:ext uri="{FF2B5EF4-FFF2-40B4-BE49-F238E27FC236}">
                <a16:creationId xmlns:a16="http://schemas.microsoft.com/office/drawing/2014/main" xmlns="" id="{48FDD813-7F6B-DC42-8CA2-3BCE18E42C8C}"/>
              </a:ext>
            </a:extLst>
          </p:cNvPr>
          <p:cNvSpPr txBox="1"/>
          <p:nvPr/>
        </p:nvSpPr>
        <p:spPr>
          <a:xfrm>
            <a:off x="7315200" y="1796679"/>
            <a:ext cx="4410005" cy="2677656"/>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nl-NL" sz="1200" b="1" dirty="0" err="1"/>
              <a:t>Dots </a:t>
            </a:r>
            <a:r>
              <a:rPr lang="nl-NL" sz="1200" b="1" dirty="0"/>
              <a:t>calendar: </a:t>
            </a:r>
            <a:r>
              <a:rPr lang="nl-NL" sz="1200" dirty="0"/>
              <a:t>your own calendar </a:t>
            </a:r>
          </a:p>
          <a:p>
            <a:endParaRPr lang="nl-NL" sz="1200" dirty="0"/>
          </a:p>
          <a:p>
            <a:pPr marL="171450" indent="-171450">
              <a:buFont typeface="Arial" panose="020B0604020202020204" pitchFamily="34" charset="0"/>
              <a:buChar char="•"/>
            </a:pPr>
            <a:r>
              <a:rPr lang="nl-NL" sz="1200" b="1" dirty="0"/>
              <a:t>Counters: </a:t>
            </a:r>
            <a:r>
              <a:rPr lang="nl-NL" sz="1200" dirty="0"/>
              <a:t>current status of your counters</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b="1" dirty="0"/>
              <a:t>Time management: </a:t>
            </a:r>
            <a:r>
              <a:rPr lang="nl-NL" sz="1200" dirty="0"/>
              <a:t>calendar items and your time entries/ticks </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b="1" dirty="0"/>
              <a:t>Employee data: </a:t>
            </a:r>
            <a:r>
              <a:rPr lang="nl-NL" sz="1200" dirty="0"/>
              <a:t>your personal data</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b="1" dirty="0"/>
              <a:t>Document management: </a:t>
            </a:r>
            <a:r>
              <a:rPr lang="nl-NL" sz="1200" dirty="0"/>
              <a:t>all your payroll documents</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endParaRPr lang="nl-NL" sz="1200" dirty="0"/>
          </a:p>
          <a:p>
            <a:endParaRPr lang="nl-NL" sz="1200" dirty="0"/>
          </a:p>
          <a:p>
            <a:r>
              <a:rPr lang="nl-NL" sz="1200" dirty="0"/>
              <a:t>In the following slides you will find more information per "app".</a:t>
            </a:r>
          </a:p>
          <a:p>
            <a:endParaRPr lang="nl-NL" sz="1200" dirty="0"/>
          </a:p>
        </p:txBody>
      </p:sp>
      <p:sp>
        <p:nvSpPr>
          <p:cNvPr id="10" name="TextBox 3">
            <a:extLst>
              <a:ext uri="{FF2B5EF4-FFF2-40B4-BE49-F238E27FC236}">
                <a16:creationId xmlns:a16="http://schemas.microsoft.com/office/drawing/2014/main" xmlns="" id="{48FDD813-7F6B-DC42-8CA2-3BCE18E42C8C}"/>
              </a:ext>
            </a:extLst>
          </p:cNvPr>
          <p:cNvSpPr txBox="1"/>
          <p:nvPr/>
        </p:nvSpPr>
        <p:spPr>
          <a:xfrm>
            <a:off x="827316" y="5744715"/>
            <a:ext cx="10897890" cy="461665"/>
          </a:xfrm>
          <a:prstGeom prst="rect">
            <a:avLst/>
          </a:prstGeom>
          <a:solidFill>
            <a:schemeClr val="bg1"/>
          </a:solidFill>
        </p:spPr>
        <p:txBody>
          <a:bodyPr wrap="square" rtlCol="0">
            <a:spAutoFit/>
          </a:bodyPr>
          <a:lstStyle/>
          <a:p>
            <a:r>
              <a:rPr lang="nl-NL" sz="1200" b="1" dirty="0"/>
              <a:t>Team calendar</a:t>
            </a:r>
            <a:r>
              <a:rPr lang="nl-NL" sz="1200" dirty="0"/>
              <a:t>: presence and absence of your colleagues. Depending on the settings for your company, you will have access to this app. For more information, please read the instruction "Leave".</a:t>
            </a:r>
          </a:p>
        </p:txBody>
      </p:sp>
      <p:sp>
        <p:nvSpPr>
          <p:cNvPr id="16" name="Rechthoek 15">
            <a:extLst>
              <a:ext uri="{FF2B5EF4-FFF2-40B4-BE49-F238E27FC236}">
                <a16:creationId xmlns:a16="http://schemas.microsoft.com/office/drawing/2014/main" xmlns="" id="{06B1756E-25DA-C24C-B066-45892C0E51FB}"/>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2" action="ppaction://hlinksldjump"/>
              </a:rPr>
              <a:t>Table of contents</a:t>
            </a:r>
            <a:endParaRPr lang="nl-BE" dirty="0">
              <a:ln w="1905">
                <a:noFill/>
                <a:miter lim="800000"/>
              </a:ln>
              <a:solidFill>
                <a:schemeClr val="tx2"/>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16" y="1711519"/>
            <a:ext cx="3744684" cy="311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39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89" y="881091"/>
            <a:ext cx="6858366" cy="414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68300" y="365126"/>
            <a:ext cx="11455400" cy="272814"/>
          </a:xfrm>
        </p:spPr>
        <p:txBody>
          <a:bodyPr/>
          <a:lstStyle/>
          <a:p>
            <a:r>
              <a:rPr lang="nl-NL" dirty="0"/>
              <a:t>4. Employee data</a:t>
            </a:r>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6</a:t>
            </a:fld>
            <a:endParaRPr lang="nl-NL" dirty="0"/>
          </a:p>
        </p:txBody>
      </p:sp>
      <p:sp>
        <p:nvSpPr>
          <p:cNvPr id="27" name="Tijdelijke aanduiding voor tekst 26">
            <a:extLst>
              <a:ext uri="{FF2B5EF4-FFF2-40B4-BE49-F238E27FC236}">
                <a16:creationId xmlns:a16="http://schemas.microsoft.com/office/drawing/2014/main" xmlns="" id="{8F249792-B3F8-984A-8AFC-8B60FDEA9E16}"/>
              </a:ext>
            </a:extLst>
          </p:cNvPr>
          <p:cNvSpPr>
            <a:spLocks noGrp="1"/>
          </p:cNvSpPr>
          <p:nvPr>
            <p:ph type="body" sz="quarter" idx="14"/>
          </p:nvPr>
        </p:nvSpPr>
        <p:spPr/>
        <p:txBody>
          <a:bodyPr/>
          <a:lstStyle/>
          <a:p>
            <a:endParaRPr lang="nl-BE"/>
          </a:p>
        </p:txBody>
      </p:sp>
      <p:sp>
        <p:nvSpPr>
          <p:cNvPr id="9" name="TextBox 3">
            <a:extLst>
              <a:ext uri="{FF2B5EF4-FFF2-40B4-BE49-F238E27FC236}">
                <a16:creationId xmlns:a16="http://schemas.microsoft.com/office/drawing/2014/main" xmlns="" id="{48FDD813-7F6B-DC42-8CA2-3BCE18E42C8C}"/>
              </a:ext>
            </a:extLst>
          </p:cNvPr>
          <p:cNvSpPr txBox="1"/>
          <p:nvPr/>
        </p:nvSpPr>
        <p:spPr>
          <a:xfrm>
            <a:off x="8333084" y="868365"/>
            <a:ext cx="3575887" cy="3785652"/>
          </a:xfrm>
          <a:prstGeom prst="rect">
            <a:avLst/>
          </a:prstGeom>
          <a:solidFill>
            <a:schemeClr val="bg1"/>
          </a:solidFill>
        </p:spPr>
        <p:txBody>
          <a:bodyPr wrap="square" rtlCol="0">
            <a:spAutoFit/>
          </a:bodyPr>
          <a:lstStyle/>
          <a:p>
            <a:r>
              <a:rPr lang="nl-NL" sz="1200" dirty="0"/>
              <a:t>At Employee Data you can consult your data:</a:t>
            </a:r>
          </a:p>
          <a:p>
            <a:endParaRPr lang="nl-NL" sz="1200" dirty="0"/>
          </a:p>
          <a:p>
            <a:pPr marL="228600" indent="-228600">
              <a:buFont typeface="+mj-lt"/>
              <a:buAutoNum type="arabicPeriod"/>
            </a:pPr>
            <a:r>
              <a:rPr lang="nl-NL" sz="1200" dirty="0"/>
              <a:t>Personal data and </a:t>
            </a:r>
          </a:p>
          <a:p>
            <a:pPr marL="228600" indent="-228600">
              <a:buFont typeface="+mj-lt"/>
              <a:buAutoNum type="arabicPeriod"/>
            </a:pPr>
            <a:r>
              <a:rPr lang="nl-NL" sz="1200" dirty="0" err="1"/>
              <a:t>Job Details</a:t>
            </a:r>
            <a:r>
              <a:rPr lang="nl-NL" sz="1200" dirty="0"/>
              <a:t>.</a:t>
            </a:r>
          </a:p>
          <a:p>
            <a:pPr marL="228600" indent="-228600">
              <a:buFont typeface="+mj-lt"/>
              <a:buAutoNum type="arabicPeriod"/>
            </a:pPr>
            <a:endParaRPr lang="nl-NL" sz="1200" dirty="0"/>
          </a:p>
          <a:p>
            <a:pPr marL="228600" indent="-228600">
              <a:buFont typeface="+mj-lt"/>
              <a:buAutoNum type="arabicPeriod"/>
            </a:pPr>
            <a:r>
              <a:rPr lang="nl-NL" sz="1200" dirty="0"/>
              <a:t>You can also change a number of details, for example your "Contact </a:t>
            </a:r>
            <a:r>
              <a:rPr lang="nl-NL" sz="1200" dirty="0" smtClean="0"/>
              <a:t>data", </a:t>
            </a:r>
            <a:r>
              <a:rPr lang="nl-NL" sz="1200" dirty="0"/>
              <a:t>"In case of emergency".</a:t>
            </a:r>
          </a:p>
          <a:p>
            <a:pPr marL="228600" indent="-228600">
              <a:buFont typeface="+mj-lt"/>
              <a:buAutoNum type="arabicPeriod"/>
            </a:pPr>
            <a:endParaRPr lang="nl-NL" sz="1200" dirty="0"/>
          </a:p>
          <a:p>
            <a:pPr marL="228600" indent="-228600">
              <a:buFont typeface="+mj-lt"/>
              <a:buAutoNum type="arabicPeriod"/>
            </a:pPr>
            <a:r>
              <a:rPr lang="nl-NL" sz="1200" dirty="0"/>
              <a:t>Click on the "pencil" to edit or "Add" if you want to add a line.</a:t>
            </a:r>
          </a:p>
          <a:p>
            <a:pPr marL="228600" indent="-228600">
              <a:buFont typeface="+mj-lt"/>
              <a:buAutoNum type="arabicPeriod"/>
            </a:pPr>
            <a:endParaRPr lang="nl-NL" sz="1200" dirty="0"/>
          </a:p>
          <a:p>
            <a:pPr marL="228600" indent="-228600">
              <a:buFont typeface="+mj-lt"/>
              <a:buAutoNum type="arabicPeriod"/>
            </a:pPr>
            <a:r>
              <a:rPr lang="nl-NL" sz="1200" dirty="0"/>
              <a:t>Then click on "Save".</a:t>
            </a:r>
          </a:p>
          <a:p>
            <a:endParaRPr lang="nl-NL" sz="1200" dirty="0"/>
          </a:p>
          <a:p>
            <a:endParaRPr lang="nl-NL" sz="1200" dirty="0"/>
          </a:p>
          <a:p>
            <a:r>
              <a:rPr lang="nl-NL" sz="1200" dirty="0"/>
              <a:t>For more information, read the instruction or </a:t>
            </a:r>
            <a:r>
              <a:rPr lang="nl-NL" sz="1200" dirty="0" err="1"/>
              <a:t>frequently asked </a:t>
            </a:r>
            <a:r>
              <a:rPr lang="nl-NL" sz="1200" dirty="0"/>
              <a:t>questions "Employee Data".</a:t>
            </a:r>
          </a:p>
          <a:p>
            <a:endParaRPr lang="nl-NL" sz="1200" dirty="0"/>
          </a:p>
          <a:p>
            <a:r>
              <a:rPr lang="nl-NL" sz="1200" dirty="0"/>
              <a:t>Click on the VDL logo in the top left corner to return to the home screen.</a:t>
            </a:r>
          </a:p>
        </p:txBody>
      </p:sp>
      <p:sp>
        <p:nvSpPr>
          <p:cNvPr id="10" name="TextBox 3">
            <a:extLst>
              <a:ext uri="{FF2B5EF4-FFF2-40B4-BE49-F238E27FC236}">
                <a16:creationId xmlns:a16="http://schemas.microsoft.com/office/drawing/2014/main" xmlns="" id="{48FDD813-7F6B-DC42-8CA2-3BCE18E42C8C}"/>
              </a:ext>
            </a:extLst>
          </p:cNvPr>
          <p:cNvSpPr txBox="1"/>
          <p:nvPr/>
        </p:nvSpPr>
        <p:spPr>
          <a:xfrm>
            <a:off x="447675" y="5361752"/>
            <a:ext cx="11344275" cy="830997"/>
          </a:xfrm>
          <a:prstGeom prst="rect">
            <a:avLst/>
          </a:prstGeom>
          <a:solidFill>
            <a:schemeClr val="bg1"/>
          </a:solidFill>
        </p:spPr>
        <p:txBody>
          <a:bodyPr wrap="square" rtlCol="0">
            <a:spAutoFit/>
          </a:bodyPr>
          <a:lstStyle/>
          <a:p>
            <a:r>
              <a:rPr lang="nl-NL" sz="1200" dirty="0"/>
              <a:t>Most adjustments are sent to Human Resources for approval for further processing. </a:t>
            </a:r>
          </a:p>
          <a:p>
            <a:endParaRPr lang="nl-NL" sz="1200" dirty="0"/>
          </a:p>
          <a:p>
            <a:r>
              <a:rPr lang="nl-NL" sz="1200" dirty="0"/>
              <a:t>For each person both a business and a private e-mail address have been filled in. The e-mail address listed under "Business e-mail address" is your username. If your e-mail address changes, then your username will also change. You will receive a new activation e-mail.</a:t>
            </a:r>
          </a:p>
        </p:txBody>
      </p:sp>
      <p:sp>
        <p:nvSpPr>
          <p:cNvPr id="11" name="Rechthoek 10"/>
          <p:cNvSpPr/>
          <p:nvPr/>
        </p:nvSpPr>
        <p:spPr>
          <a:xfrm>
            <a:off x="6614757" y="2924451"/>
            <a:ext cx="689273" cy="645269"/>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2" name="Rechthoek 11"/>
          <p:cNvSpPr/>
          <p:nvPr/>
        </p:nvSpPr>
        <p:spPr>
          <a:xfrm>
            <a:off x="6633341" y="4666207"/>
            <a:ext cx="778114" cy="358939"/>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5" name="Rechthoek 14"/>
          <p:cNvSpPr/>
          <p:nvPr/>
        </p:nvSpPr>
        <p:spPr>
          <a:xfrm>
            <a:off x="1954985" y="1283974"/>
            <a:ext cx="1082129" cy="358939"/>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6" name="Rechthoek 15"/>
          <p:cNvSpPr/>
          <p:nvPr/>
        </p:nvSpPr>
        <p:spPr>
          <a:xfrm>
            <a:off x="404130" y="2274607"/>
            <a:ext cx="1130755" cy="345462"/>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7" name="Tekstvak 16"/>
          <p:cNvSpPr txBox="1"/>
          <p:nvPr/>
        </p:nvSpPr>
        <p:spPr>
          <a:xfrm>
            <a:off x="268407" y="2141821"/>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18" name="Rechthoek 17"/>
          <p:cNvSpPr/>
          <p:nvPr/>
        </p:nvSpPr>
        <p:spPr>
          <a:xfrm>
            <a:off x="404130" y="1283973"/>
            <a:ext cx="1130756" cy="31283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9" name="Tekstvak 18"/>
          <p:cNvSpPr txBox="1"/>
          <p:nvPr/>
        </p:nvSpPr>
        <p:spPr>
          <a:xfrm>
            <a:off x="267278" y="1129449"/>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20" name="Tekstvak 19"/>
          <p:cNvSpPr txBox="1"/>
          <p:nvPr/>
        </p:nvSpPr>
        <p:spPr>
          <a:xfrm>
            <a:off x="1875049" y="1155699"/>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21" name="Tekstvak 20"/>
          <p:cNvSpPr txBox="1"/>
          <p:nvPr/>
        </p:nvSpPr>
        <p:spPr>
          <a:xfrm>
            <a:off x="6507525" y="2864996"/>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4</a:t>
            </a:r>
          </a:p>
        </p:txBody>
      </p:sp>
      <p:sp>
        <p:nvSpPr>
          <p:cNvPr id="23" name="Tekstvak 22"/>
          <p:cNvSpPr txBox="1"/>
          <p:nvPr/>
        </p:nvSpPr>
        <p:spPr>
          <a:xfrm>
            <a:off x="6556113" y="4570590"/>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5</a:t>
            </a:r>
          </a:p>
        </p:txBody>
      </p:sp>
      <p:sp>
        <p:nvSpPr>
          <p:cNvPr id="24" name="Rechthoek 23">
            <a:extLst>
              <a:ext uri="{FF2B5EF4-FFF2-40B4-BE49-F238E27FC236}">
                <a16:creationId xmlns:a16="http://schemas.microsoft.com/office/drawing/2014/main" xmlns="" id="{E7C9ADF5-06CA-264E-A7AE-69C4B34324C8}"/>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3"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24667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658458" y="754517"/>
            <a:ext cx="7275841" cy="5602741"/>
            <a:chOff x="658458" y="754517"/>
            <a:chExt cx="7275841" cy="560274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58" y="754517"/>
              <a:ext cx="7275841" cy="560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07" y="2285445"/>
              <a:ext cx="5181820" cy="10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el 1"/>
          <p:cNvSpPr>
            <a:spLocks noGrp="1"/>
          </p:cNvSpPr>
          <p:nvPr>
            <p:ph type="title"/>
          </p:nvPr>
        </p:nvSpPr>
        <p:spPr>
          <a:xfrm>
            <a:off x="368300" y="365126"/>
            <a:ext cx="11455400" cy="272814"/>
          </a:xfrm>
        </p:spPr>
        <p:txBody>
          <a:bodyPr/>
          <a:lstStyle/>
          <a:p>
            <a:r>
              <a:rPr lang="nl-NL" dirty="0"/>
              <a:t>5. DOTS Calendar</a:t>
            </a:r>
          </a:p>
        </p:txBody>
      </p:sp>
      <p:sp>
        <p:nvSpPr>
          <p:cNvPr id="17" name="Tijdelijke aanduiding voor verticale tekst 16">
            <a:extLst>
              <a:ext uri="{FF2B5EF4-FFF2-40B4-BE49-F238E27FC236}">
                <a16:creationId xmlns:a16="http://schemas.microsoft.com/office/drawing/2014/main" xmlns="" id="{19B9442E-4E66-1741-BFFF-2A1D0B6DB93D}"/>
              </a:ext>
            </a:extLst>
          </p:cNvPr>
          <p:cNvSpPr>
            <a:spLocks noGrp="1"/>
          </p:cNvSpPr>
          <p:nvPr>
            <p:ph type="body" orient="vert" idx="1"/>
          </p:nvPr>
        </p:nvSpPr>
        <p:spPr/>
        <p:txBody>
          <a:bodyPr/>
          <a:lstStyle/>
          <a:p>
            <a:endParaRPr lang="nl-BE"/>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7</a:t>
            </a:fld>
            <a:endParaRPr lang="nl-NL" dirty="0"/>
          </a:p>
        </p:txBody>
      </p:sp>
      <p:sp>
        <p:nvSpPr>
          <p:cNvPr id="24" name="Tijdelijke aanduiding voor tekst 23">
            <a:extLst>
              <a:ext uri="{FF2B5EF4-FFF2-40B4-BE49-F238E27FC236}">
                <a16:creationId xmlns:a16="http://schemas.microsoft.com/office/drawing/2014/main" xmlns="" id="{B57CD12C-0210-D740-B834-7DC031D9C21E}"/>
              </a:ext>
            </a:extLst>
          </p:cNvPr>
          <p:cNvSpPr>
            <a:spLocks noGrp="1"/>
          </p:cNvSpPr>
          <p:nvPr>
            <p:ph type="body" sz="quarter" idx="14"/>
          </p:nvPr>
        </p:nvSpPr>
        <p:spPr/>
        <p:txBody>
          <a:bodyPr/>
          <a:lstStyle/>
          <a:p>
            <a:endParaRPr lang="nl-BE"/>
          </a:p>
        </p:txBody>
      </p:sp>
      <p:sp>
        <p:nvSpPr>
          <p:cNvPr id="9" name="TextBox 3">
            <a:extLst>
              <a:ext uri="{FF2B5EF4-FFF2-40B4-BE49-F238E27FC236}">
                <a16:creationId xmlns:a16="http://schemas.microsoft.com/office/drawing/2014/main" xmlns="" id="{48FDD813-7F6B-DC42-8CA2-3BCE18E42C8C}"/>
              </a:ext>
            </a:extLst>
          </p:cNvPr>
          <p:cNvSpPr txBox="1"/>
          <p:nvPr/>
        </p:nvSpPr>
        <p:spPr>
          <a:xfrm>
            <a:off x="9218908" y="1187081"/>
            <a:ext cx="2973091" cy="3600986"/>
          </a:xfrm>
          <a:prstGeom prst="rect">
            <a:avLst/>
          </a:prstGeom>
          <a:solidFill>
            <a:schemeClr val="bg1"/>
          </a:solidFill>
        </p:spPr>
        <p:txBody>
          <a:bodyPr wrap="square" rtlCol="0">
            <a:spAutoFit/>
          </a:bodyPr>
          <a:lstStyle/>
          <a:p>
            <a:pPr marL="228600" indent="-228600">
              <a:buFont typeface="+mj-lt"/>
              <a:buAutoNum type="arabicPeriod"/>
            </a:pPr>
            <a:r>
              <a:rPr lang="nl-NL" sz="1200" dirty="0"/>
              <a:t>In your "DOTS Calendar" you can view your calendar by week, month or year.</a:t>
            </a:r>
          </a:p>
          <a:p>
            <a:pPr marL="228600" indent="-228600">
              <a:buFont typeface="+mj-lt"/>
              <a:buAutoNum type="arabicPeriod"/>
            </a:pPr>
            <a:endParaRPr lang="nl-NL" sz="1200" dirty="0"/>
          </a:p>
          <a:p>
            <a:pPr marL="228600" indent="-228600">
              <a:buFont typeface="+mj-lt"/>
              <a:buAutoNum type="arabicPeriod"/>
            </a:pPr>
            <a:r>
              <a:rPr lang="nl-NL" sz="1200" dirty="0"/>
              <a:t>The number of hours to be worked per day is shown at the top right, next to it either your starting time or starting and ending time (depending on your schedule)</a:t>
            </a:r>
          </a:p>
          <a:p>
            <a:pPr marL="228600" indent="-228600">
              <a:buFont typeface="+mj-lt"/>
              <a:buAutoNum type="arabicPeriod"/>
            </a:pPr>
            <a:endParaRPr lang="nl-NL" sz="1200" dirty="0"/>
          </a:p>
          <a:p>
            <a:pPr marL="228600" indent="-228600">
              <a:buFont typeface="+mj-lt"/>
              <a:buAutoNum type="arabicPeriod"/>
            </a:pPr>
            <a:r>
              <a:rPr lang="nl-NL" sz="1200" dirty="0"/>
              <a:t>If you've </a:t>
            </a:r>
            <a:r>
              <a:rPr lang="nl-NL" sz="1200" dirty="0" err="1"/>
              <a:t>badged</a:t>
            </a:r>
            <a:r>
              <a:rPr lang="nl-NL" sz="1200" dirty="0"/>
              <a:t>, you'll see your </a:t>
            </a:r>
            <a:r>
              <a:rPr lang="nl-NL" sz="1200" dirty="0" err="1"/>
              <a:t>ticks </a:t>
            </a:r>
            <a:r>
              <a:rPr lang="nl-NL" sz="1200" dirty="0"/>
              <a:t>in the bottom left. </a:t>
            </a:r>
          </a:p>
          <a:p>
            <a:pPr marL="228600" indent="-228600">
              <a:buFont typeface="+mj-lt"/>
              <a:buAutoNum type="arabicPeriod"/>
            </a:pPr>
            <a:endParaRPr lang="nl-NL" sz="1200" dirty="0"/>
          </a:p>
          <a:p>
            <a:pPr marL="228600" indent="-228600">
              <a:buFont typeface="+mj-lt"/>
              <a:buAutoNum type="arabicPeriod"/>
            </a:pPr>
            <a:r>
              <a:rPr lang="nl-NL" sz="1200" dirty="0"/>
              <a:t>If there is a dotted line in front of the absence, it has not yet been approved by your supervisor.</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endParaRPr lang="nl-NL" sz="1200" dirty="0"/>
          </a:p>
          <a:p>
            <a:endParaRPr lang="nl-NL" sz="1200" dirty="0"/>
          </a:p>
        </p:txBody>
      </p:sp>
      <p:sp>
        <p:nvSpPr>
          <p:cNvPr id="11" name="Rechthoek 10"/>
          <p:cNvSpPr/>
          <p:nvPr/>
        </p:nvSpPr>
        <p:spPr>
          <a:xfrm>
            <a:off x="534761" y="783217"/>
            <a:ext cx="1413781" cy="31283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2" name="Tekstvak 11"/>
          <p:cNvSpPr txBox="1"/>
          <p:nvPr/>
        </p:nvSpPr>
        <p:spPr>
          <a:xfrm>
            <a:off x="397910" y="628693"/>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14" name="Rechthoek 13"/>
          <p:cNvSpPr/>
          <p:nvPr/>
        </p:nvSpPr>
        <p:spPr>
          <a:xfrm>
            <a:off x="1948543" y="2285445"/>
            <a:ext cx="957944" cy="31283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5" name="Tekstvak 14"/>
          <p:cNvSpPr txBox="1"/>
          <p:nvPr/>
        </p:nvSpPr>
        <p:spPr>
          <a:xfrm>
            <a:off x="1883927" y="2155891"/>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18" name="Rechthoek 17"/>
          <p:cNvSpPr/>
          <p:nvPr/>
        </p:nvSpPr>
        <p:spPr>
          <a:xfrm>
            <a:off x="2906487" y="3009346"/>
            <a:ext cx="979712" cy="31283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9" name="Tekstvak 18"/>
          <p:cNvSpPr txBox="1"/>
          <p:nvPr/>
        </p:nvSpPr>
        <p:spPr>
          <a:xfrm>
            <a:off x="3407927" y="2879792"/>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20" name="Rechthoek 19"/>
          <p:cNvSpPr/>
          <p:nvPr/>
        </p:nvSpPr>
        <p:spPr>
          <a:xfrm>
            <a:off x="593502" y="5366102"/>
            <a:ext cx="1261696" cy="31283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1" name="Tekstvak 20"/>
          <p:cNvSpPr txBox="1"/>
          <p:nvPr/>
        </p:nvSpPr>
        <p:spPr>
          <a:xfrm>
            <a:off x="523875" y="5236548"/>
            <a:ext cx="721719"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4</a:t>
            </a:r>
          </a:p>
        </p:txBody>
      </p:sp>
      <p:sp>
        <p:nvSpPr>
          <p:cNvPr id="23" name="Rechthoek 22">
            <a:extLst>
              <a:ext uri="{FF2B5EF4-FFF2-40B4-BE49-F238E27FC236}">
                <a16:creationId xmlns:a16="http://schemas.microsoft.com/office/drawing/2014/main" xmlns="" id="{2CFAEB34-BEB2-984B-86F2-9FE57159CCCB}"/>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4"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26210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068" y="3986674"/>
            <a:ext cx="5618387" cy="229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368300" y="365126"/>
            <a:ext cx="11455400" cy="272814"/>
          </a:xfrm>
        </p:spPr>
        <p:txBody>
          <a:bodyPr/>
          <a:lstStyle/>
          <a:p>
            <a:r>
              <a:rPr lang="nl-NL" dirty="0"/>
              <a:t>6. Requesting leave </a:t>
            </a:r>
          </a:p>
        </p:txBody>
      </p:sp>
      <p:sp>
        <p:nvSpPr>
          <p:cNvPr id="19" name="Tijdelijke aanduiding voor verticale tekst 18">
            <a:extLst>
              <a:ext uri="{FF2B5EF4-FFF2-40B4-BE49-F238E27FC236}">
                <a16:creationId xmlns:a16="http://schemas.microsoft.com/office/drawing/2014/main" xmlns="" id="{4D61DEA7-E2CB-7843-A179-F6C12F52E7CF}"/>
              </a:ext>
            </a:extLst>
          </p:cNvPr>
          <p:cNvSpPr>
            <a:spLocks noGrp="1"/>
          </p:cNvSpPr>
          <p:nvPr>
            <p:ph type="body" orient="vert" idx="1"/>
          </p:nvPr>
        </p:nvSpPr>
        <p:spPr/>
        <p:txBody>
          <a:bodyPr/>
          <a:lstStyle/>
          <a:p>
            <a:endParaRPr lang="nl-BE"/>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8</a:t>
            </a:fld>
            <a:endParaRPr lang="nl-NL" dirty="0"/>
          </a:p>
        </p:txBody>
      </p:sp>
      <p:sp>
        <p:nvSpPr>
          <p:cNvPr id="26" name="Tijdelijke aanduiding voor tekst 25">
            <a:extLst>
              <a:ext uri="{FF2B5EF4-FFF2-40B4-BE49-F238E27FC236}">
                <a16:creationId xmlns:a16="http://schemas.microsoft.com/office/drawing/2014/main" xmlns="" id="{8C1D03EC-FB3B-BC4F-9044-F7EB491CE47A}"/>
              </a:ext>
            </a:extLst>
          </p:cNvPr>
          <p:cNvSpPr>
            <a:spLocks noGrp="1"/>
          </p:cNvSpPr>
          <p:nvPr>
            <p:ph type="body" sz="quarter" idx="14"/>
          </p:nvPr>
        </p:nvSpPr>
        <p:spPr/>
        <p:txBody>
          <a:bodyPr/>
          <a:lstStyle/>
          <a:p>
            <a:endParaRPr lang="nl-BE"/>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2890"/>
          <a:stretch/>
        </p:blipFill>
        <p:spPr bwMode="auto">
          <a:xfrm>
            <a:off x="326407" y="707188"/>
            <a:ext cx="8011370" cy="304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3">
            <a:extLst>
              <a:ext uri="{FF2B5EF4-FFF2-40B4-BE49-F238E27FC236}">
                <a16:creationId xmlns:a16="http://schemas.microsoft.com/office/drawing/2014/main" xmlns="" id="{48FDD813-7F6B-DC42-8CA2-3BCE18E42C8C}"/>
              </a:ext>
            </a:extLst>
          </p:cNvPr>
          <p:cNvSpPr txBox="1"/>
          <p:nvPr/>
        </p:nvSpPr>
        <p:spPr>
          <a:xfrm>
            <a:off x="9018883" y="850153"/>
            <a:ext cx="2973091" cy="5078313"/>
          </a:xfrm>
          <a:prstGeom prst="rect">
            <a:avLst/>
          </a:prstGeom>
          <a:solidFill>
            <a:schemeClr val="bg1"/>
          </a:solidFill>
        </p:spPr>
        <p:txBody>
          <a:bodyPr wrap="square" rtlCol="0">
            <a:spAutoFit/>
          </a:bodyPr>
          <a:lstStyle/>
          <a:p>
            <a:pPr marL="228600" indent="-228600">
              <a:buFont typeface="+mj-lt"/>
              <a:buAutoNum type="arabicPeriod"/>
            </a:pPr>
            <a:r>
              <a:rPr lang="nl-NL" sz="1200" dirty="0"/>
              <a:t>If you wish to request a leave of absence, please select the day(s) you wish to request a leave of absence for in your </a:t>
            </a:r>
            <a:r>
              <a:rPr lang="nl-NL" sz="1200" dirty="0" err="1"/>
              <a:t>DOTS calendar </a:t>
            </a:r>
            <a:r>
              <a:rPr lang="nl-NL" sz="1200" dirty="0"/>
              <a:t>and click on "Absence".</a:t>
            </a:r>
          </a:p>
          <a:p>
            <a:endParaRPr lang="nl-NL" sz="1200" dirty="0"/>
          </a:p>
          <a:p>
            <a:r>
              <a:rPr lang="nl-NL" sz="1200" dirty="0"/>
              <a:t>OR</a:t>
            </a:r>
          </a:p>
          <a:p>
            <a:pPr marL="228600" indent="-228600">
              <a:buFont typeface="+mj-lt"/>
              <a:buAutoNum type="arabicPeriod" startAt="2"/>
            </a:pPr>
            <a:endParaRPr lang="nl-NL" sz="1200" dirty="0"/>
          </a:p>
          <a:p>
            <a:pPr marL="228600" indent="-228600">
              <a:buFont typeface="+mj-lt"/>
              <a:buAutoNum type="arabicPeriod" startAt="2"/>
            </a:pPr>
            <a:r>
              <a:rPr lang="nl-NL" sz="1200" dirty="0"/>
              <a:t>Click on "New".</a:t>
            </a:r>
          </a:p>
          <a:p>
            <a:pPr marL="228600" indent="-228600">
              <a:buFont typeface="+mj-lt"/>
              <a:buAutoNum type="arabicPeriod" startAt="2"/>
            </a:pPr>
            <a:endParaRPr lang="nl-NL" sz="1200" dirty="0"/>
          </a:p>
          <a:p>
            <a:pPr marL="228600" indent="-228600">
              <a:buFont typeface="+mj-lt"/>
              <a:buAutoNum type="arabicPeriod" startAt="2"/>
            </a:pPr>
            <a:r>
              <a:rPr lang="nl-NL" sz="1200" dirty="0"/>
              <a:t>Select which type of leave and the day(s) you want to request.</a:t>
            </a:r>
          </a:p>
          <a:p>
            <a:pPr marL="228600" indent="-228600">
              <a:buFont typeface="+mj-lt"/>
              <a:buAutoNum type="arabicPeriod" startAt="2"/>
            </a:pPr>
            <a:endParaRPr lang="nl-NL" sz="1200" dirty="0"/>
          </a:p>
          <a:p>
            <a:pPr marL="228600" indent="-228600">
              <a:buFont typeface="+mj-lt"/>
              <a:buAutoNum type="arabicPeriod" startAt="2"/>
            </a:pPr>
            <a:r>
              <a:rPr lang="nl-NL" sz="1200" dirty="0"/>
              <a:t>Your leave counter will be adjusted here.</a:t>
            </a:r>
          </a:p>
          <a:p>
            <a:pPr marL="228600" indent="-228600">
              <a:buFont typeface="+mj-lt"/>
              <a:buAutoNum type="arabicPeriod" startAt="2"/>
            </a:pPr>
            <a:endParaRPr lang="nl-NL" sz="1200" dirty="0"/>
          </a:p>
          <a:p>
            <a:pPr marL="228600" indent="-228600">
              <a:buFont typeface="+mj-lt"/>
              <a:buAutoNum type="arabicPeriod" startAt="2"/>
            </a:pPr>
            <a:r>
              <a:rPr lang="nl-NL" sz="1200" dirty="0"/>
              <a:t>After you click "Save", a notification will be sent to your supervisor. </a:t>
            </a:r>
          </a:p>
          <a:p>
            <a:pPr marL="228600" indent="-228600">
              <a:buFont typeface="+mj-lt"/>
              <a:buAutoNum type="arabicPeriod" startAt="2"/>
            </a:pPr>
            <a:endParaRPr lang="nl-NL" sz="1200" dirty="0"/>
          </a:p>
          <a:p>
            <a:endParaRPr lang="nl-NL" sz="1200" dirty="0"/>
          </a:p>
          <a:p>
            <a:r>
              <a:rPr lang="nl-NL" sz="1200" dirty="0"/>
              <a:t>Leave is only final once it has been approved by your manager. Always discuss your leave plans with your manager BEFOREhand, and only then register your request in MyVDL.</a:t>
            </a:r>
          </a:p>
          <a:p>
            <a:endParaRPr lang="nl-NL" sz="1200" dirty="0"/>
          </a:p>
          <a:p>
            <a:endParaRPr lang="nl-NL" sz="1200" dirty="0"/>
          </a:p>
        </p:txBody>
      </p:sp>
      <p:sp>
        <p:nvSpPr>
          <p:cNvPr id="12" name="Rechthoek 11"/>
          <p:cNvSpPr/>
          <p:nvPr/>
        </p:nvSpPr>
        <p:spPr>
          <a:xfrm>
            <a:off x="3539218" y="2875758"/>
            <a:ext cx="2437039" cy="727406"/>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3" name="Tekstvak 12"/>
          <p:cNvSpPr txBox="1"/>
          <p:nvPr/>
        </p:nvSpPr>
        <p:spPr>
          <a:xfrm>
            <a:off x="3402367" y="2721234"/>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15" name="Rechthoek 14"/>
          <p:cNvSpPr/>
          <p:nvPr/>
        </p:nvSpPr>
        <p:spPr>
          <a:xfrm>
            <a:off x="6694713" y="925278"/>
            <a:ext cx="762001" cy="31283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6" name="Tekstvak 15"/>
          <p:cNvSpPr txBox="1"/>
          <p:nvPr/>
        </p:nvSpPr>
        <p:spPr>
          <a:xfrm>
            <a:off x="6586559" y="795724"/>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17" name="Rechthoek 16"/>
          <p:cNvSpPr/>
          <p:nvPr/>
        </p:nvSpPr>
        <p:spPr>
          <a:xfrm>
            <a:off x="2895599" y="4365171"/>
            <a:ext cx="3080657" cy="647735"/>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8" name="Tekstvak 17"/>
          <p:cNvSpPr txBox="1"/>
          <p:nvPr/>
        </p:nvSpPr>
        <p:spPr>
          <a:xfrm>
            <a:off x="2799138" y="4361811"/>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20" name="Rechthoek 19"/>
          <p:cNvSpPr/>
          <p:nvPr/>
        </p:nvSpPr>
        <p:spPr>
          <a:xfrm>
            <a:off x="7495454" y="5971664"/>
            <a:ext cx="762001" cy="31283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1" name="Tekstvak 20"/>
          <p:cNvSpPr txBox="1"/>
          <p:nvPr/>
        </p:nvSpPr>
        <p:spPr>
          <a:xfrm>
            <a:off x="7387300" y="5842110"/>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5</a:t>
            </a:r>
          </a:p>
        </p:txBody>
      </p:sp>
      <p:sp>
        <p:nvSpPr>
          <p:cNvPr id="22" name="Rechthoek 21"/>
          <p:cNvSpPr/>
          <p:nvPr/>
        </p:nvSpPr>
        <p:spPr>
          <a:xfrm>
            <a:off x="6215743" y="4376201"/>
            <a:ext cx="1861457" cy="420618"/>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3" name="Tekstvak 22"/>
          <p:cNvSpPr txBox="1"/>
          <p:nvPr/>
        </p:nvSpPr>
        <p:spPr>
          <a:xfrm>
            <a:off x="6096350" y="4246647"/>
            <a:ext cx="490209"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4</a:t>
            </a:r>
          </a:p>
        </p:txBody>
      </p:sp>
      <p:sp>
        <p:nvSpPr>
          <p:cNvPr id="25" name="Rechthoek 24">
            <a:extLst>
              <a:ext uri="{FF2B5EF4-FFF2-40B4-BE49-F238E27FC236}">
                <a16:creationId xmlns:a16="http://schemas.microsoft.com/office/drawing/2014/main" xmlns="" id="{F1A78153-4DE2-164A-900C-143BE0EBFF0C}"/>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4"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41786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91" y="3565679"/>
            <a:ext cx="3633730" cy="27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68300" y="365126"/>
            <a:ext cx="11455400" cy="272814"/>
          </a:xfrm>
        </p:spPr>
        <p:txBody>
          <a:bodyPr/>
          <a:lstStyle/>
          <a:p>
            <a:r>
              <a:rPr lang="nl-NL" dirty="0"/>
              <a:t>7. Counters</a:t>
            </a:r>
          </a:p>
        </p:txBody>
      </p:sp>
      <p:sp>
        <p:nvSpPr>
          <p:cNvPr id="22" name="Tijdelijke aanduiding voor verticale tekst 21">
            <a:extLst>
              <a:ext uri="{FF2B5EF4-FFF2-40B4-BE49-F238E27FC236}">
                <a16:creationId xmlns:a16="http://schemas.microsoft.com/office/drawing/2014/main" xmlns="" id="{9448A8D9-0EDA-A448-89F4-9465B833BAA1}"/>
              </a:ext>
            </a:extLst>
          </p:cNvPr>
          <p:cNvSpPr>
            <a:spLocks noGrp="1"/>
          </p:cNvSpPr>
          <p:nvPr>
            <p:ph type="body" orient="vert" idx="1"/>
          </p:nvPr>
        </p:nvSpPr>
        <p:spPr/>
        <p:txBody>
          <a:bodyPr/>
          <a:lstStyle/>
          <a:p>
            <a:endParaRPr lang="nl-BE" dirty="0"/>
          </a:p>
        </p:txBody>
      </p:sp>
      <p:sp>
        <p:nvSpPr>
          <p:cNvPr id="4" name="Tijdelijke aanduiding voor datum 3"/>
          <p:cNvSpPr>
            <a:spLocks noGrp="1"/>
          </p:cNvSpPr>
          <p:nvPr>
            <p:ph type="dt" sz="half" idx="10"/>
          </p:nvPr>
        </p:nvSpPr>
        <p:spPr>
          <a:xfrm>
            <a:off x="726371" y="6561624"/>
            <a:ext cx="2183084" cy="165840"/>
          </a:xfrm>
        </p:spPr>
        <p:txBody>
          <a:bodyPr/>
          <a:lstStyle/>
          <a:p>
            <a:endParaRPr lang="nl-NL" dirty="0"/>
          </a:p>
        </p:txBody>
      </p:sp>
      <p:sp>
        <p:nvSpPr>
          <p:cNvPr id="5" name="Tijdelijke aanduiding voor voettekst 4"/>
          <p:cNvSpPr>
            <a:spLocks noGrp="1"/>
          </p:cNvSpPr>
          <p:nvPr>
            <p:ph type="ftr" sz="quarter" idx="11"/>
          </p:nvPr>
        </p:nvSpPr>
        <p:spPr>
          <a:xfrm>
            <a:off x="4038600" y="6561624"/>
            <a:ext cx="4114800" cy="180000"/>
          </a:xfrm>
        </p:spPr>
        <p:txBody>
          <a:bodyPr/>
          <a:lstStyle/>
          <a:p>
            <a:r>
              <a:rPr lang="nl-NL"/>
              <a:t>MyVDL - Introduction for employees </a:t>
            </a:r>
            <a:endParaRPr lang="nl-NL" dirty="0"/>
          </a:p>
        </p:txBody>
      </p:sp>
      <p:sp>
        <p:nvSpPr>
          <p:cNvPr id="6" name="Tijdelijke aanduiding voor dianummer 5"/>
          <p:cNvSpPr>
            <a:spLocks noGrp="1"/>
          </p:cNvSpPr>
          <p:nvPr>
            <p:ph type="sldNum" sz="quarter" idx="12"/>
          </p:nvPr>
        </p:nvSpPr>
        <p:spPr>
          <a:xfrm>
            <a:off x="374004" y="6561624"/>
            <a:ext cx="310271" cy="180000"/>
          </a:xfrm>
        </p:spPr>
        <p:txBody>
          <a:bodyPr/>
          <a:lstStyle/>
          <a:p>
            <a:fld id="{56852D14-F929-4ADB-A2A3-535638028445}" type="slidenum">
              <a:rPr lang="nl-NL" smtClean="0"/>
              <a:pPr/>
              <a:t>9</a:t>
            </a:fld>
            <a:endParaRPr lang="nl-NL" dirty="0"/>
          </a:p>
        </p:txBody>
      </p:sp>
      <p:sp>
        <p:nvSpPr>
          <p:cNvPr id="23" name="Tijdelijke aanduiding voor tekst 22">
            <a:extLst>
              <a:ext uri="{FF2B5EF4-FFF2-40B4-BE49-F238E27FC236}">
                <a16:creationId xmlns:a16="http://schemas.microsoft.com/office/drawing/2014/main" xmlns="" id="{54ABFA75-1416-1A4F-ACB3-4F62205F3612}"/>
              </a:ext>
            </a:extLst>
          </p:cNvPr>
          <p:cNvSpPr>
            <a:spLocks noGrp="1"/>
          </p:cNvSpPr>
          <p:nvPr>
            <p:ph type="body" sz="quarter" idx="14"/>
          </p:nvPr>
        </p:nvSpPr>
        <p:spPr/>
        <p:txBody>
          <a:bodyPr/>
          <a:lstStyle/>
          <a:p>
            <a:endParaRPr lang="nl-BE"/>
          </a:p>
        </p:txBody>
      </p:sp>
      <p:sp>
        <p:nvSpPr>
          <p:cNvPr id="8" name="TextBox 3">
            <a:extLst>
              <a:ext uri="{FF2B5EF4-FFF2-40B4-BE49-F238E27FC236}">
                <a16:creationId xmlns:a16="http://schemas.microsoft.com/office/drawing/2014/main" xmlns="" id="{48FDD813-7F6B-DC42-8CA2-3BCE18E42C8C}"/>
              </a:ext>
            </a:extLst>
          </p:cNvPr>
          <p:cNvSpPr txBox="1"/>
          <p:nvPr/>
        </p:nvSpPr>
        <p:spPr>
          <a:xfrm>
            <a:off x="7973786" y="1388329"/>
            <a:ext cx="2754016" cy="2123658"/>
          </a:xfrm>
          <a:prstGeom prst="rect">
            <a:avLst/>
          </a:prstGeom>
          <a:solidFill>
            <a:schemeClr val="bg1"/>
          </a:solidFill>
        </p:spPr>
        <p:txBody>
          <a:bodyPr wrap="square" rtlCol="0">
            <a:spAutoFit/>
          </a:bodyPr>
          <a:lstStyle/>
          <a:p>
            <a:pPr marL="228600" indent="-228600">
              <a:buFont typeface="+mj-lt"/>
              <a:buAutoNum type="arabicPeriod"/>
            </a:pPr>
            <a:r>
              <a:rPr lang="nl-NL" sz="1200" dirty="0"/>
              <a:t>On the homepage, under "My counters" you can see the current status of your leave counters. </a:t>
            </a:r>
          </a:p>
          <a:p>
            <a:pPr marL="228600" indent="-228600">
              <a:buFont typeface="+mj-lt"/>
              <a:buAutoNum type="arabicPeriod"/>
            </a:pPr>
            <a:endParaRPr lang="nl-NL" sz="1200" dirty="0"/>
          </a:p>
          <a:p>
            <a:pPr marL="228600" indent="-228600">
              <a:buFont typeface="+mj-lt"/>
              <a:buAutoNum type="arabicPeriod"/>
            </a:pPr>
            <a:r>
              <a:rPr lang="nl-NL" sz="1200" dirty="0"/>
              <a:t>Want more details? Click on "Overview of the counters" </a:t>
            </a:r>
          </a:p>
          <a:p>
            <a:endParaRPr lang="nl-NL" sz="1200" dirty="0"/>
          </a:p>
          <a:p>
            <a:r>
              <a:rPr lang="nl-NL" sz="1200" dirty="0"/>
              <a:t>OR</a:t>
            </a:r>
          </a:p>
          <a:p>
            <a:endParaRPr lang="nl-NL" sz="1200" dirty="0"/>
          </a:p>
          <a:p>
            <a:pPr marL="228600" indent="-228600">
              <a:buFont typeface="+mj-lt"/>
              <a:buAutoNum type="arabicPeriod" startAt="3"/>
            </a:pPr>
            <a:r>
              <a:rPr lang="nl-NL" sz="1200" dirty="0"/>
              <a:t>Click on "Counters" under "My </a:t>
            </a:r>
            <a:r>
              <a:rPr lang="nl-NL" sz="1200" dirty="0" err="1" smtClean="0"/>
              <a:t>favourite</a:t>
            </a:r>
            <a:r>
              <a:rPr lang="nl-NL" sz="1200" dirty="0" smtClean="0"/>
              <a:t> </a:t>
            </a:r>
            <a:r>
              <a:rPr lang="nl-NL" sz="1200" dirty="0"/>
              <a:t>apps".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519238"/>
            <a:ext cx="4641817"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hoek 10"/>
          <p:cNvSpPr/>
          <p:nvPr/>
        </p:nvSpPr>
        <p:spPr>
          <a:xfrm>
            <a:off x="3352800" y="1529180"/>
            <a:ext cx="1920842" cy="345462"/>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3" name="Rechthoek 12"/>
          <p:cNvSpPr/>
          <p:nvPr/>
        </p:nvSpPr>
        <p:spPr>
          <a:xfrm>
            <a:off x="326571" y="1498913"/>
            <a:ext cx="1415144" cy="3589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15" name="Tekstvak 14"/>
          <p:cNvSpPr txBox="1"/>
          <p:nvPr/>
        </p:nvSpPr>
        <p:spPr>
          <a:xfrm>
            <a:off x="201738" y="1403297"/>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1</a:t>
            </a:r>
          </a:p>
        </p:txBody>
      </p:sp>
      <p:sp>
        <p:nvSpPr>
          <p:cNvPr id="18" name="Tekstvak 17"/>
          <p:cNvSpPr txBox="1"/>
          <p:nvPr/>
        </p:nvSpPr>
        <p:spPr>
          <a:xfrm>
            <a:off x="3260620" y="1426825"/>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2</a:t>
            </a:r>
          </a:p>
        </p:txBody>
      </p:sp>
      <p:sp>
        <p:nvSpPr>
          <p:cNvPr id="19" name="Tekstvak 18"/>
          <p:cNvSpPr txBox="1"/>
          <p:nvPr/>
        </p:nvSpPr>
        <p:spPr>
          <a:xfrm>
            <a:off x="239483" y="3414382"/>
            <a:ext cx="412956" cy="550172"/>
          </a:xfrm>
          <a:prstGeom prst="rect">
            <a:avLst/>
          </a:prstGeom>
          <a:noFill/>
          <a:effectLst>
            <a:outerShdw blurRad="50800" dist="38100" dir="5400000" algn="ctr" rotWithShape="0">
              <a:srgbClr val="000000">
                <a:alpha val="20000"/>
              </a:srgbClr>
            </a:outerShdw>
          </a:effectLst>
        </p:spPr>
        <p:txBody>
          <a:bodyPr vert="horz" wrap="square" lIns="216000" tIns="144000" rIns="216000" bIns="144000" rtlCol="0">
            <a:noAutofit/>
          </a:bodyPr>
          <a:lstStyle/>
          <a:p>
            <a:r>
              <a:rPr lang="nl-BE" b="1" dirty="0">
                <a:solidFill>
                  <a:schemeClr val="accent1"/>
                </a:solidFill>
              </a:rPr>
              <a:t>3</a:t>
            </a:r>
          </a:p>
        </p:txBody>
      </p:sp>
      <p:sp>
        <p:nvSpPr>
          <p:cNvPr id="20" name="Rechthoek 19"/>
          <p:cNvSpPr/>
          <p:nvPr/>
        </p:nvSpPr>
        <p:spPr>
          <a:xfrm>
            <a:off x="326571" y="3516737"/>
            <a:ext cx="1796143" cy="345462"/>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1960" tIns="71960" rIns="71960" bIns="71960" rtlCol="0" anchor="t"/>
          <a:lstStyle/>
          <a:p>
            <a:pPr algn="ctr" defTabSz="1218662">
              <a:lnSpc>
                <a:spcPct val="90000"/>
              </a:lnSpc>
              <a:spcAft>
                <a:spcPts val="300"/>
              </a:spcAft>
            </a:pPr>
            <a:endParaRPr lang="nl-NL" sz="1100" b="1" dirty="0">
              <a:solidFill>
                <a:srgbClr val="7F7F7F">
                  <a:lumMod val="50000"/>
                </a:srgbClr>
              </a:solidFill>
            </a:endParaRPr>
          </a:p>
        </p:txBody>
      </p:sp>
      <p:sp>
        <p:nvSpPr>
          <p:cNvPr id="21" name="Rechthoek 20">
            <a:extLst>
              <a:ext uri="{FF2B5EF4-FFF2-40B4-BE49-F238E27FC236}">
                <a16:creationId xmlns:a16="http://schemas.microsoft.com/office/drawing/2014/main" xmlns="" id="{013BAEA5-41AD-464E-BE59-FEFD59CF2AAE}"/>
              </a:ext>
            </a:extLst>
          </p:cNvPr>
          <p:cNvSpPr/>
          <p:nvPr/>
        </p:nvSpPr>
        <p:spPr>
          <a:xfrm>
            <a:off x="10086778" y="164774"/>
            <a:ext cx="1928798" cy="369332"/>
          </a:xfrm>
          <a:prstGeom prst="rect">
            <a:avLst/>
          </a:prstGeom>
        </p:spPr>
        <p:txBody>
          <a:bodyPr wrap="none">
            <a:spAutoFit/>
          </a:bodyPr>
          <a:lstStyle/>
          <a:p>
            <a:r>
              <a:rPr lang="nl-BE" dirty="0">
                <a:ln w="1905">
                  <a:noFill/>
                  <a:miter lim="800000"/>
                </a:ln>
                <a:solidFill>
                  <a:schemeClr val="tx2"/>
                </a:solidFill>
                <a:hlinkClick r:id="rId4" action="ppaction://hlinksldjump"/>
              </a:rPr>
              <a:t>Table of contents</a:t>
            </a:r>
            <a:endParaRPr lang="nl-BE" dirty="0">
              <a:ln w="1905">
                <a:noFill/>
                <a:miter lim="800000"/>
              </a:ln>
              <a:solidFill>
                <a:schemeClr val="tx2"/>
              </a:solidFill>
            </a:endParaRPr>
          </a:p>
        </p:txBody>
      </p:sp>
    </p:spTree>
    <p:extLst>
      <p:ext uri="{BB962C8B-B14F-4D97-AF65-F5344CB8AC3E}">
        <p14:creationId xmlns:p14="http://schemas.microsoft.com/office/powerpoint/2010/main" val="417778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bbabb8a95a4c7b0e73740e5b55d863e9f5a1c99"/>
</p:tagLst>
</file>

<file path=ppt/theme/theme1.xml><?xml version="1.0" encoding="utf-8"?>
<a:theme xmlns:a="http://schemas.openxmlformats.org/drawingml/2006/main" name="NL_Template algemene presentatie VDL Groep_v1.2">
  <a:themeElements>
    <a:clrScheme name="Aangepast 36">
      <a:dk1>
        <a:sysClr val="windowText" lastClr="000000"/>
      </a:dk1>
      <a:lt1>
        <a:sysClr val="window" lastClr="FFFFFF"/>
      </a:lt1>
      <a:dk2>
        <a:srgbClr val="002C51"/>
      </a:dk2>
      <a:lt2>
        <a:srgbClr val="E5E5E5"/>
      </a:lt2>
      <a:accent1>
        <a:srgbClr val="F39200"/>
      </a:accent1>
      <a:accent2>
        <a:srgbClr val="008A78"/>
      </a:accent2>
      <a:accent3>
        <a:srgbClr val="0080C9"/>
      </a:accent3>
      <a:accent4>
        <a:srgbClr val="7C7C7B"/>
      </a:accent4>
      <a:accent5>
        <a:srgbClr val="002C51"/>
      </a:accent5>
      <a:accent6>
        <a:srgbClr val="E5E5E5"/>
      </a:accent6>
      <a:hlink>
        <a:srgbClr val="0563C1"/>
      </a:hlink>
      <a:folHlink>
        <a:srgbClr val="954F72"/>
      </a:folHlink>
    </a:clrScheme>
    <a:fontScheme name="Aangepast 10">
      <a:majorFont>
        <a:latin typeface="Gill Sans MT"/>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lIns="71960" tIns="71960" rIns="71960" bIns="71960" rtlCol="0" anchor="t"/>
      <a:lstStyle>
        <a:defPPr algn="ctr" defTabSz="1218662">
          <a:lnSpc>
            <a:spcPct val="90000"/>
          </a:lnSpc>
          <a:spcAft>
            <a:spcPts val="300"/>
          </a:spcAft>
          <a:defRPr sz="1100" b="1" dirty="0">
            <a:solidFill>
              <a:srgbClr val="7F7F7F">
                <a:lumMod val="50000"/>
              </a:srgbClr>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50800" dist="38100" dir="5400000" algn="ctr" rotWithShape="0">
            <a:srgbClr val="000000">
              <a:alpha val="20000"/>
            </a:srgbClr>
          </a:outerShdw>
        </a:effectLst>
      </a:spPr>
      <a:bodyPr vert="horz" lIns="216000" tIns="144000" rIns="216000" bIns="144000" rtlCol="0">
        <a:noAutofit/>
      </a:bodyPr>
      <a:lstStyle>
        <a:defPPr>
          <a:defRPr dirty="0" smtClean="0"/>
        </a:defPPr>
      </a:lstStyle>
    </a:txDef>
  </a:objectDefaults>
  <a:extraClrSchemeLst/>
  <a:extLst>
    <a:ext uri="{05A4C25C-085E-4340-85A3-A5531E510DB2}">
      <thm15:themeFamily xmlns:thm15="http://schemas.microsoft.com/office/thememl/2012/main" xmlns="" name="Presentatie4" id="{AD421E94-A06C-4C4A-98DF-3B43D8DBA329}" vid="{80B2BA45-7959-4A17-A624-F7AE3A34DDA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C64E43CD85D3479C67287854CF3550" ma:contentTypeVersion="3" ma:contentTypeDescription="Create a new document." ma:contentTypeScope="" ma:versionID="b70269dcee297d3ecb43fff1ce83eb21">
  <xsd:schema xmlns:xsd="http://www.w3.org/2001/XMLSchema" xmlns:xs="http://www.w3.org/2001/XMLSchema" xmlns:p="http://schemas.microsoft.com/office/2006/metadata/properties" xmlns:ns2="35e0b73e-7cf3-4f21-aa71-eb600618df69" targetNamespace="http://schemas.microsoft.com/office/2006/metadata/properties" ma:root="true" ma:fieldsID="62d959d3c2989962892e1f41dadd1256" ns2:_="">
    <xsd:import namespace="35e0b73e-7cf3-4f21-aa71-eb600618df69"/>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0b73e-7cf3-4f21-aa71-eb600618d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66E3E3-5C17-4A23-B8E4-7587FDF19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e0b73e-7cf3-4f21-aa71-eb600618d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F3448D-6913-4B7B-A6FD-52026F443969}">
  <ds:schemaRefs>
    <ds:schemaRef ds:uri="http://schemas.microsoft.com/sharepoint/v3/contenttype/forms"/>
  </ds:schemaRefs>
</ds:datastoreItem>
</file>

<file path=customXml/itemProps3.xml><?xml version="1.0" encoding="utf-8"?>
<ds:datastoreItem xmlns:ds="http://schemas.openxmlformats.org/officeDocument/2006/customXml" ds:itemID="{B07C9D45-01BF-4C0C-80C6-4971AD847E09}">
  <ds:schemaRefs>
    <ds:schemaRef ds:uri="http://purl.org/dc/elements/1.1/"/>
    <ds:schemaRef ds:uri="http://schemas.microsoft.com/office/2006/metadata/properties"/>
    <ds:schemaRef ds:uri="35e0b73e-7cf3-4f21-aa71-eb600618df69"/>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NL_Template algemene presentatie VDL Groep_v1.2</Template>
  <TotalTime>0</TotalTime>
  <Words>1077</Words>
  <Application>Microsoft Office PowerPoint</Application>
  <PresentationFormat>Aangepast</PresentationFormat>
  <Paragraphs>239</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NL_Template algemene presentatie VDL Groep_v1.2</vt:lpstr>
      <vt:lpstr>PowerPoint-presentatie</vt:lpstr>
      <vt:lpstr>Introduction for employees</vt:lpstr>
      <vt:lpstr>1. Login</vt:lpstr>
      <vt:lpstr>2. Home screen</vt:lpstr>
      <vt:lpstr>3. My favourite apps</vt:lpstr>
      <vt:lpstr>4. Employee data</vt:lpstr>
      <vt:lpstr>5. DOTS Calendar</vt:lpstr>
      <vt:lpstr>6. Requesting leave </vt:lpstr>
      <vt:lpstr>7. Counters</vt:lpstr>
      <vt:lpstr>8. Time Management</vt:lpstr>
      <vt:lpstr>9. My Documents</vt:lpstr>
      <vt:lpstr>10. My open tasks</vt:lpstr>
      <vt:lpstr>11. Logout</vt:lpstr>
      <vt:lpstr>12. Do you have any questions about MyVDL?</vt:lpstr>
    </vt:vector>
  </TitlesOfParts>
  <Company>VDL Groep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VDL Groep</dc:title>
  <dc:creator>Heuvel, Joelle van den</dc:creator>
  <cp:lastModifiedBy>Doelder, Caroline den</cp:lastModifiedBy>
  <cp:revision>1136</cp:revision>
  <cp:lastPrinted>2021-09-24T15:09:03Z</cp:lastPrinted>
  <dcterms:created xsi:type="dcterms:W3CDTF">2019-08-30T12:50:03Z</dcterms:created>
  <dcterms:modified xsi:type="dcterms:W3CDTF">2021-09-28T07:15:08Z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0x01010029C64E43CD85D3479C67287854CF3550</vt:lpwstr>
  </property>
</Properties>
</file>